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slides/slide70.xml" ContentType="application/vnd.openxmlformats-officedocument.presentationml.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9.xml" ContentType="application/vnd.openxmlformats-officedocument.presentationml.slide+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slides/slide77.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s/slide80.xml" ContentType="application/vnd.openxmlformats-officedocument.presentationml.slide+xml"/>
  <Override PartName="/ppt/slides/slide82.xml" ContentType="application/vnd.openxmlformats-officedocument.presentationml.slide+xml"/>
  <Default Extension="jpeg" ContentType="image/jpeg"/>
  <Override PartName="/ppt/slideLayouts/slideLayout3.xml" ContentType="application/vnd.openxmlformats-officedocument.presentationml.slideLayout+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slides/slide87.xml" ContentType="application/vnd.openxmlformats-officedocument.presentationml.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Default Extension="rels" ContentType="application/vnd.openxmlformats-package.relationship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0" r:id="rId1"/>
  </p:sldMasterIdLst>
  <p:sldIdLst>
    <p:sldId id="286" r:id="rId2"/>
    <p:sldId id="285" r:id="rId3"/>
    <p:sldId id="284" r:id="rId4"/>
    <p:sldId id="287" r:id="rId5"/>
    <p:sldId id="283" r:id="rId6"/>
    <p:sldId id="282" r:id="rId7"/>
    <p:sldId id="281" r:id="rId8"/>
    <p:sldId id="280" r:id="rId9"/>
    <p:sldId id="279" r:id="rId10"/>
    <p:sldId id="278" r:id="rId11"/>
    <p:sldId id="384" r:id="rId12"/>
    <p:sldId id="372" r:id="rId13"/>
    <p:sldId id="276" r:id="rId14"/>
    <p:sldId id="333" r:id="rId15"/>
    <p:sldId id="288" r:id="rId16"/>
    <p:sldId id="289" r:id="rId17"/>
    <p:sldId id="297" r:id="rId18"/>
    <p:sldId id="371" r:id="rId19"/>
    <p:sldId id="290" r:id="rId20"/>
    <p:sldId id="291" r:id="rId21"/>
    <p:sldId id="292" r:id="rId22"/>
    <p:sldId id="376" r:id="rId23"/>
    <p:sldId id="298" r:id="rId24"/>
    <p:sldId id="327" r:id="rId25"/>
    <p:sldId id="307" r:id="rId26"/>
    <p:sldId id="308" r:id="rId27"/>
    <p:sldId id="341" r:id="rId28"/>
    <p:sldId id="293" r:id="rId29"/>
    <p:sldId id="351" r:id="rId30"/>
    <p:sldId id="294" r:id="rId31"/>
    <p:sldId id="357" r:id="rId32"/>
    <p:sldId id="369" r:id="rId33"/>
    <p:sldId id="304" r:id="rId34"/>
    <p:sldId id="347" r:id="rId35"/>
    <p:sldId id="271" r:id="rId36"/>
    <p:sldId id="353" r:id="rId37"/>
    <p:sldId id="270" r:id="rId38"/>
    <p:sldId id="349" r:id="rId39"/>
    <p:sldId id="269" r:id="rId40"/>
    <p:sldId id="366" r:id="rId41"/>
    <p:sldId id="268" r:id="rId42"/>
    <p:sldId id="364" r:id="rId43"/>
    <p:sldId id="295" r:id="rId44"/>
    <p:sldId id="362" r:id="rId45"/>
    <p:sldId id="267" r:id="rId46"/>
    <p:sldId id="389" r:id="rId47"/>
    <p:sldId id="266" r:id="rId48"/>
    <p:sldId id="391" r:id="rId49"/>
    <p:sldId id="265" r:id="rId50"/>
    <p:sldId id="381" r:id="rId51"/>
    <p:sldId id="380" r:id="rId52"/>
    <p:sldId id="343" r:id="rId53"/>
    <p:sldId id="264" r:id="rId54"/>
    <p:sldId id="263" r:id="rId55"/>
    <p:sldId id="339" r:id="rId56"/>
    <p:sldId id="262" r:id="rId57"/>
    <p:sldId id="337" r:id="rId58"/>
    <p:sldId id="261" r:id="rId59"/>
    <p:sldId id="260" r:id="rId60"/>
    <p:sldId id="392" r:id="rId61"/>
    <p:sldId id="259" r:id="rId62"/>
    <p:sldId id="335" r:id="rId63"/>
    <p:sldId id="303" r:id="rId64"/>
    <p:sldId id="331" r:id="rId65"/>
    <p:sldId id="302" r:id="rId66"/>
    <p:sldId id="378" r:id="rId67"/>
    <p:sldId id="401" r:id="rId68"/>
    <p:sldId id="403" r:id="rId69"/>
    <p:sldId id="329" r:id="rId70"/>
    <p:sldId id="301" r:id="rId71"/>
    <p:sldId id="373" r:id="rId72"/>
    <p:sldId id="394" r:id="rId73"/>
    <p:sldId id="404" r:id="rId74"/>
    <p:sldId id="406" r:id="rId75"/>
    <p:sldId id="399" r:id="rId76"/>
    <p:sldId id="313" r:id="rId77"/>
    <p:sldId id="318" r:id="rId78"/>
    <p:sldId id="397" r:id="rId79"/>
    <p:sldId id="411" r:id="rId80"/>
    <p:sldId id="409" r:id="rId81"/>
    <p:sldId id="410" r:id="rId82"/>
    <p:sldId id="412" r:id="rId83"/>
    <p:sldId id="324" r:id="rId84"/>
    <p:sldId id="325" r:id="rId85"/>
    <p:sldId id="310" r:id="rId86"/>
    <p:sldId id="413" r:id="rId87"/>
    <p:sldId id="387" r:id="rId8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94660"/>
  </p:normalViewPr>
  <p:slideViewPr>
    <p:cSldViewPr>
      <p:cViewPr varScale="1">
        <p:scale>
          <a:sx n="72" d="100"/>
          <a:sy n="72" d="100"/>
        </p:scale>
        <p:origin x="-1104" y="-102"/>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Isosceles Triangle 6"/>
          <p:cNvSpPr/>
          <p:nvPr/>
        </p:nvSpPr>
        <p:spPr>
          <a:xfrm rot="16200000">
            <a:off x="7554353" y="5254283"/>
            <a:ext cx="1892949" cy="1294228"/>
          </a:xfrm>
          <a:prstGeom prst="triangle">
            <a:avLst>
              <a:gd name="adj" fmla="val 51323"/>
            </a:avLst>
          </a:prstGeom>
          <a:gradFill flip="none" rotWithShape="1">
            <a:gsLst>
              <a:gs pos="0">
                <a:schemeClr val="accent1">
                  <a:shade val="30000"/>
                  <a:satMod val="155000"/>
                  <a:alpha val="100000"/>
                </a:schemeClr>
              </a:gs>
              <a:gs pos="60000">
                <a:schemeClr val="accent1">
                  <a:satMod val="160000"/>
                  <a:alpha val="100000"/>
                </a:schemeClr>
              </a:gs>
              <a:gs pos="100000">
                <a:schemeClr val="accent1">
                  <a:tint val="70000"/>
                  <a:satMod val="200000"/>
                  <a:alpha val="100000"/>
                </a:schemeClr>
              </a:gs>
            </a:gsLst>
            <a:lin ang="15500000" scaled="1"/>
            <a:tileRect/>
          </a:gra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Title 7"/>
          <p:cNvSpPr>
            <a:spLocks noGrp="1"/>
          </p:cNvSpPr>
          <p:nvPr>
            <p:ph type="ctrTitle"/>
          </p:nvPr>
        </p:nvSpPr>
        <p:spPr>
          <a:xfrm>
            <a:off x="540544" y="776288"/>
            <a:ext cx="8062912" cy="1470025"/>
          </a:xfrm>
        </p:spPr>
        <p:txBody>
          <a:bodyPr anchor="b">
            <a:normAutofit/>
          </a:bodyPr>
          <a:lstStyle>
            <a:lvl1pPr algn="r">
              <a:defRPr sz="4400"/>
            </a:lvl1pPr>
          </a:lstStyle>
          <a:p>
            <a:r>
              <a:rPr kumimoji="0" lang="en-US" smtClean="0"/>
              <a:t>Click to edit Master title style</a:t>
            </a:r>
            <a:endParaRPr kumimoji="0" lang="en-US"/>
          </a:p>
        </p:txBody>
      </p:sp>
      <p:sp>
        <p:nvSpPr>
          <p:cNvPr id="9" name="Subtitle 8"/>
          <p:cNvSpPr>
            <a:spLocks noGrp="1"/>
          </p:cNvSpPr>
          <p:nvPr>
            <p:ph type="subTitle" idx="1"/>
          </p:nvPr>
        </p:nvSpPr>
        <p:spPr>
          <a:xfrm>
            <a:off x="540544" y="2250280"/>
            <a:ext cx="8062912" cy="1752600"/>
          </a:xfrm>
        </p:spPr>
        <p:txBody>
          <a:bodyPr/>
          <a:lstStyle>
            <a:lvl1pPr marL="0" marR="36576" indent="0" algn="r">
              <a:spcBef>
                <a:spcPts val="0"/>
              </a:spcBef>
              <a:buNone/>
              <a:defRPr>
                <a:ln>
                  <a:solidFill>
                    <a:schemeClr val="bg2"/>
                  </a:solidFill>
                </a:ln>
                <a:solidFill>
                  <a:schemeClr val="tx1">
                    <a:tint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a:xfrm>
            <a:off x="1371600" y="6012656"/>
            <a:ext cx="5791200" cy="365125"/>
          </a:xfrm>
        </p:spPr>
        <p:txBody>
          <a:bodyPr tIns="0" bIns="0" anchor="t"/>
          <a:lstStyle>
            <a:lvl1pPr algn="r">
              <a:defRPr sz="1000"/>
            </a:lvl1pPr>
          </a:lstStyle>
          <a:p>
            <a:fld id="{61C8AABD-10FA-448B-A477-3B037489C1AD}" type="datetimeFigureOut">
              <a:rPr lang="en-US" smtClean="0"/>
              <a:pPr/>
              <a:t>3/27/2021</a:t>
            </a:fld>
            <a:endParaRPr lang="en-IN" dirty="0"/>
          </a:p>
        </p:txBody>
      </p:sp>
      <p:sp>
        <p:nvSpPr>
          <p:cNvPr id="17" name="Footer Placeholder 16"/>
          <p:cNvSpPr>
            <a:spLocks noGrp="1"/>
          </p:cNvSpPr>
          <p:nvPr>
            <p:ph type="ftr" sz="quarter" idx="11"/>
          </p:nvPr>
        </p:nvSpPr>
        <p:spPr>
          <a:xfrm>
            <a:off x="1371600" y="5650704"/>
            <a:ext cx="5791200" cy="365125"/>
          </a:xfrm>
        </p:spPr>
        <p:txBody>
          <a:bodyPr tIns="0" bIns="0" anchor="b"/>
          <a:lstStyle>
            <a:lvl1pPr algn="r">
              <a:defRPr sz="1100"/>
            </a:lvl1pPr>
          </a:lstStyle>
          <a:p>
            <a:endParaRPr lang="en-IN" dirty="0"/>
          </a:p>
        </p:txBody>
      </p:sp>
      <p:sp>
        <p:nvSpPr>
          <p:cNvPr id="29" name="Slide Number Placeholder 28"/>
          <p:cNvSpPr>
            <a:spLocks noGrp="1"/>
          </p:cNvSpPr>
          <p:nvPr>
            <p:ph type="sldNum" sz="quarter" idx="12"/>
          </p:nvPr>
        </p:nvSpPr>
        <p:spPr>
          <a:xfrm>
            <a:off x="8392247" y="5752307"/>
            <a:ext cx="502920" cy="365125"/>
          </a:xfrm>
        </p:spPr>
        <p:txBody>
          <a:bodyPr anchor="ctr"/>
          <a:lstStyle>
            <a:lvl1pPr algn="ctr">
              <a:defRPr sz="1300">
                <a:solidFill>
                  <a:srgbClr val="FFFFFF"/>
                </a:solidFill>
              </a:defRPr>
            </a:lvl1pPr>
          </a:lstStyle>
          <a:p>
            <a:fld id="{C2C836A0-0213-4DB6-923B-E5F7A51A6F1B}" type="slidenum">
              <a:rPr lang="en-IN" smtClean="0"/>
              <a:pPr/>
              <a:t>‹#›</a:t>
            </a:fld>
            <a:endParaRPr lang="en-IN"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61C8AABD-10FA-448B-A477-3B037489C1AD}" type="datetimeFigureOut">
              <a:rPr lang="en-US" smtClean="0"/>
              <a:pPr/>
              <a:t>3/27/2021</a:t>
            </a:fld>
            <a:endParaRPr lang="en-IN" dirty="0"/>
          </a:p>
        </p:txBody>
      </p:sp>
      <p:sp>
        <p:nvSpPr>
          <p:cNvPr id="5" name="Footer Placeholder 4"/>
          <p:cNvSpPr>
            <a:spLocks noGrp="1"/>
          </p:cNvSpPr>
          <p:nvPr>
            <p:ph type="ftr" sz="quarter" idx="11"/>
          </p:nvPr>
        </p:nvSpPr>
        <p:spPr/>
        <p:txBody>
          <a:bodyPr/>
          <a:lstStyle/>
          <a:p>
            <a:endParaRPr lang="en-IN" dirty="0"/>
          </a:p>
        </p:txBody>
      </p:sp>
      <p:sp>
        <p:nvSpPr>
          <p:cNvPr id="6" name="Slide Number Placeholder 5"/>
          <p:cNvSpPr>
            <a:spLocks noGrp="1"/>
          </p:cNvSpPr>
          <p:nvPr>
            <p:ph type="sldNum" sz="quarter" idx="12"/>
          </p:nvPr>
        </p:nvSpPr>
        <p:spPr/>
        <p:txBody>
          <a:bodyPr/>
          <a:lstStyle/>
          <a:p>
            <a:fld id="{C2C836A0-0213-4DB6-923B-E5F7A51A6F1B}" type="slidenum">
              <a:rPr lang="en-IN" smtClean="0"/>
              <a:pPr/>
              <a:t>‹#›</a:t>
            </a:fld>
            <a:endParaRPr lang="en-IN"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0" y="381000"/>
            <a:ext cx="1905000" cy="5486400"/>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381000"/>
            <a:ext cx="6248400" cy="5486400"/>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61C8AABD-10FA-448B-A477-3B037489C1AD}" type="datetimeFigureOut">
              <a:rPr lang="en-US" smtClean="0"/>
              <a:pPr/>
              <a:t>3/27/2021</a:t>
            </a:fld>
            <a:endParaRPr lang="en-IN" dirty="0"/>
          </a:p>
        </p:txBody>
      </p:sp>
      <p:sp>
        <p:nvSpPr>
          <p:cNvPr id="5" name="Footer Placeholder 4"/>
          <p:cNvSpPr>
            <a:spLocks noGrp="1"/>
          </p:cNvSpPr>
          <p:nvPr>
            <p:ph type="ftr" sz="quarter" idx="11"/>
          </p:nvPr>
        </p:nvSpPr>
        <p:spPr/>
        <p:txBody>
          <a:bodyPr/>
          <a:lstStyle/>
          <a:p>
            <a:endParaRPr lang="en-IN" dirty="0"/>
          </a:p>
        </p:txBody>
      </p:sp>
      <p:sp>
        <p:nvSpPr>
          <p:cNvPr id="6" name="Slide Number Placeholder 5"/>
          <p:cNvSpPr>
            <a:spLocks noGrp="1"/>
          </p:cNvSpPr>
          <p:nvPr>
            <p:ph type="sldNum" sz="quarter" idx="12"/>
          </p:nvPr>
        </p:nvSpPr>
        <p:spPr/>
        <p:txBody>
          <a:bodyPr/>
          <a:lstStyle/>
          <a:p>
            <a:fld id="{C2C836A0-0213-4DB6-923B-E5F7A51A6F1B}" type="slidenum">
              <a:rPr lang="en-IN" smtClean="0"/>
              <a:pPr/>
              <a:t>‹#›</a:t>
            </a:fld>
            <a:endParaRPr lang="en-IN"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67494"/>
            <a:ext cx="8229600" cy="1399032"/>
          </a:xfrm>
        </p:spPr>
        <p:txBody>
          <a:bodyPr/>
          <a:lstStyle/>
          <a:p>
            <a:r>
              <a:rPr kumimoji="0" lang="en-US" smtClean="0"/>
              <a:t>Click to edit Master title style</a:t>
            </a:r>
            <a:endParaRPr kumimoji="0" lang="en-US"/>
          </a:p>
        </p:txBody>
      </p:sp>
      <p:sp>
        <p:nvSpPr>
          <p:cNvPr id="3" name="Content Placeholder 2"/>
          <p:cNvSpPr>
            <a:spLocks noGrp="1"/>
          </p:cNvSpPr>
          <p:nvPr>
            <p:ph idx="1"/>
          </p:nvPr>
        </p:nvSpPr>
        <p:spPr>
          <a:xfrm>
            <a:off x="457200" y="1882808"/>
            <a:ext cx="82296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a:xfrm>
            <a:off x="4791456" y="6480048"/>
            <a:ext cx="2133600" cy="301752"/>
          </a:xfrm>
        </p:spPr>
        <p:txBody>
          <a:bodyPr/>
          <a:lstStyle/>
          <a:p>
            <a:fld id="{61C8AABD-10FA-448B-A477-3B037489C1AD}" type="datetimeFigureOut">
              <a:rPr lang="en-US" smtClean="0"/>
              <a:pPr/>
              <a:t>3/27/2021</a:t>
            </a:fld>
            <a:endParaRPr lang="en-IN" dirty="0"/>
          </a:p>
        </p:txBody>
      </p:sp>
      <p:sp>
        <p:nvSpPr>
          <p:cNvPr id="5" name="Footer Placeholder 4"/>
          <p:cNvSpPr>
            <a:spLocks noGrp="1"/>
          </p:cNvSpPr>
          <p:nvPr>
            <p:ph type="ftr" sz="quarter" idx="11"/>
          </p:nvPr>
        </p:nvSpPr>
        <p:spPr>
          <a:xfrm>
            <a:off x="457200" y="6480969"/>
            <a:ext cx="4260056" cy="300831"/>
          </a:xfrm>
        </p:spPr>
        <p:txBody>
          <a:bodyPr/>
          <a:lstStyle/>
          <a:p>
            <a:endParaRPr lang="en-IN" dirty="0"/>
          </a:p>
        </p:txBody>
      </p:sp>
      <p:sp>
        <p:nvSpPr>
          <p:cNvPr id="6" name="Slide Number Placeholder 5"/>
          <p:cNvSpPr>
            <a:spLocks noGrp="1"/>
          </p:cNvSpPr>
          <p:nvPr>
            <p:ph type="sldNum" sz="quarter" idx="12"/>
          </p:nvPr>
        </p:nvSpPr>
        <p:spPr/>
        <p:txBody>
          <a:bodyPr/>
          <a:lstStyle/>
          <a:p>
            <a:fld id="{C2C836A0-0213-4DB6-923B-E5F7A51A6F1B}" type="slidenum">
              <a:rPr lang="en-IN" smtClean="0"/>
              <a:pPr/>
              <a:t>‹#›</a:t>
            </a:fld>
            <a:endParaRPr lang="en-IN"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2">
        <a:schemeClr val="bg1"/>
      </p:bgRef>
    </p:bg>
    <p:spTree>
      <p:nvGrpSpPr>
        <p:cNvPr id="1" name=""/>
        <p:cNvGrpSpPr/>
        <p:nvPr/>
      </p:nvGrpSpPr>
      <p:grpSpPr>
        <a:xfrm>
          <a:off x="0" y="0"/>
          <a:ext cx="0" cy="0"/>
          <a:chOff x="0" y="0"/>
          <a:chExt cx="0" cy="0"/>
        </a:xfrm>
      </p:grpSpPr>
      <p:sp>
        <p:nvSpPr>
          <p:cNvPr id="9" name="Right Triangle 8"/>
          <p:cNvSpPr/>
          <p:nvPr/>
        </p:nvSpPr>
        <p:spPr>
          <a:xfrm flipV="1">
            <a:off x="7034" y="7034"/>
            <a:ext cx="9129932" cy="6836899"/>
          </a:xfrm>
          <a:prstGeom prst="rtTriangle">
            <a:avLst/>
          </a:prstGeom>
          <a:gradFill flip="none" rotWithShape="1">
            <a:gsLst>
              <a:gs pos="0">
                <a:schemeClr val="tx2">
                  <a:alpha val="10000"/>
                </a:schemeClr>
              </a:gs>
              <a:gs pos="70000">
                <a:schemeClr val="tx2">
                  <a:alpha val="8000"/>
                </a:schemeClr>
              </a:gs>
              <a:gs pos="100000">
                <a:schemeClr val="tx2">
                  <a:alpha val="1000"/>
                </a:schemeClr>
              </a:gs>
            </a:gsLst>
            <a:lin ang="8000000" scaled="1"/>
            <a:tileRect/>
          </a:gra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algn="ctr" defTabSz="914400" rtl="0" eaLnBrk="1" latinLnBrk="0" hangingPunct="1"/>
            <a:endParaRPr kumimoji="0" lang="en-US" sz="1800" kern="1200">
              <a:solidFill>
                <a:schemeClr val="lt1"/>
              </a:solidFill>
              <a:latin typeface="+mn-lt"/>
              <a:ea typeface="+mn-ea"/>
              <a:cs typeface="+mn-cs"/>
            </a:endParaRPr>
          </a:p>
        </p:txBody>
      </p:sp>
      <p:sp>
        <p:nvSpPr>
          <p:cNvPr id="8" name="Isosceles Triangle 7"/>
          <p:cNvSpPr/>
          <p:nvPr/>
        </p:nvSpPr>
        <p:spPr>
          <a:xfrm rot="5400000" flipV="1">
            <a:off x="7554353" y="309490"/>
            <a:ext cx="1892949" cy="1294228"/>
          </a:xfrm>
          <a:prstGeom prst="triangle">
            <a:avLst>
              <a:gd name="adj" fmla="val 51323"/>
            </a:avLst>
          </a:prstGeom>
          <a:gradFill flip="none" rotWithShape="1">
            <a:gsLst>
              <a:gs pos="0">
                <a:schemeClr val="accent1">
                  <a:shade val="30000"/>
                  <a:satMod val="155000"/>
                  <a:alpha val="100000"/>
                </a:schemeClr>
              </a:gs>
              <a:gs pos="60000">
                <a:schemeClr val="accent1">
                  <a:satMod val="160000"/>
                  <a:alpha val="100000"/>
                </a:schemeClr>
              </a:gs>
              <a:gs pos="100000">
                <a:schemeClr val="accent1">
                  <a:tint val="70000"/>
                  <a:satMod val="200000"/>
                  <a:alpha val="100000"/>
                </a:schemeClr>
              </a:gs>
            </a:gsLst>
            <a:lin ang="15500000" scaled="1"/>
            <a:tileRect/>
          </a:gra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4" name="Date Placeholder 3"/>
          <p:cNvSpPr>
            <a:spLocks noGrp="1"/>
          </p:cNvSpPr>
          <p:nvPr>
            <p:ph type="dt" sz="half" idx="10"/>
          </p:nvPr>
        </p:nvSpPr>
        <p:spPr>
          <a:xfrm>
            <a:off x="6955632" y="6477000"/>
            <a:ext cx="2133600" cy="304800"/>
          </a:xfrm>
        </p:spPr>
        <p:txBody>
          <a:bodyPr/>
          <a:lstStyle/>
          <a:p>
            <a:fld id="{61C8AABD-10FA-448B-A477-3B037489C1AD}" type="datetimeFigureOut">
              <a:rPr lang="en-US" smtClean="0"/>
              <a:pPr/>
              <a:t>3/27/2021</a:t>
            </a:fld>
            <a:endParaRPr lang="en-IN" dirty="0"/>
          </a:p>
        </p:txBody>
      </p:sp>
      <p:sp>
        <p:nvSpPr>
          <p:cNvPr id="5" name="Footer Placeholder 4"/>
          <p:cNvSpPr>
            <a:spLocks noGrp="1"/>
          </p:cNvSpPr>
          <p:nvPr>
            <p:ph type="ftr" sz="quarter" idx="11"/>
          </p:nvPr>
        </p:nvSpPr>
        <p:spPr>
          <a:xfrm>
            <a:off x="2619376" y="6480969"/>
            <a:ext cx="4260056" cy="300831"/>
          </a:xfrm>
        </p:spPr>
        <p:txBody>
          <a:bodyPr/>
          <a:lstStyle/>
          <a:p>
            <a:endParaRPr lang="en-IN" dirty="0"/>
          </a:p>
        </p:txBody>
      </p:sp>
      <p:sp>
        <p:nvSpPr>
          <p:cNvPr id="6" name="Slide Number Placeholder 5"/>
          <p:cNvSpPr>
            <a:spLocks noGrp="1"/>
          </p:cNvSpPr>
          <p:nvPr>
            <p:ph type="sldNum" sz="quarter" idx="12"/>
          </p:nvPr>
        </p:nvSpPr>
        <p:spPr>
          <a:xfrm>
            <a:off x="8451056" y="809624"/>
            <a:ext cx="502920" cy="300831"/>
          </a:xfrm>
        </p:spPr>
        <p:txBody>
          <a:bodyPr/>
          <a:lstStyle/>
          <a:p>
            <a:fld id="{C2C836A0-0213-4DB6-923B-E5F7A51A6F1B}" type="slidenum">
              <a:rPr lang="en-IN" smtClean="0"/>
              <a:pPr/>
              <a:t>‹#›</a:t>
            </a:fld>
            <a:endParaRPr lang="en-IN" dirty="0"/>
          </a:p>
        </p:txBody>
      </p:sp>
      <p:cxnSp>
        <p:nvCxnSpPr>
          <p:cNvPr id="11" name="Straight Connector 10"/>
          <p:cNvCxnSpPr/>
          <p:nvPr/>
        </p:nvCxnSpPr>
        <p:spPr>
          <a:xfrm rot="10800000">
            <a:off x="6468794" y="9381"/>
            <a:ext cx="2672861" cy="1900210"/>
          </a:xfrm>
          <a:prstGeom prst="line">
            <a:avLst/>
          </a:prstGeom>
          <a:noFill/>
          <a:ln w="6000" cap="rnd" cmpd="sng" algn="ctr">
            <a:solidFill>
              <a:schemeClr val="bg2">
                <a:tint val="50000"/>
                <a:satMod val="200000"/>
                <a:alpha val="45000"/>
              </a:scheme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V="1">
            <a:off x="0" y="7034"/>
            <a:ext cx="9136966" cy="6843933"/>
          </a:xfrm>
          <a:prstGeom prst="line">
            <a:avLst/>
          </a:prstGeom>
          <a:noFill/>
          <a:ln w="5000" cap="rnd" cmpd="sng" algn="ctr">
            <a:solidFill>
              <a:schemeClr val="bg2">
                <a:tint val="55000"/>
                <a:satMod val="200000"/>
                <a:alpha val="3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381000" y="271464"/>
            <a:ext cx="7239000" cy="1362075"/>
          </a:xfrm>
        </p:spPr>
        <p:txBody>
          <a:bodyPr anchor="ctr"/>
          <a:lstStyle>
            <a:lvl1pPr marL="0" algn="l">
              <a:buNone/>
              <a:defRPr sz="3600" b="1" cap="none" baseline="0"/>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381000" y="1633536"/>
            <a:ext cx="3886200" cy="2286000"/>
          </a:xfrm>
        </p:spPr>
        <p:txBody>
          <a:bodyPr anchor="t"/>
          <a:lstStyle>
            <a:lvl1pPr marL="54864" indent="0" algn="l">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lgn="l">
              <a:defRPr/>
            </a:lvl1p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722437"/>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722437"/>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a:xfrm>
            <a:off x="4791456" y="6480969"/>
            <a:ext cx="2133600" cy="301752"/>
          </a:xfrm>
        </p:spPr>
        <p:txBody>
          <a:bodyPr/>
          <a:lstStyle/>
          <a:p>
            <a:fld id="{61C8AABD-10FA-448B-A477-3B037489C1AD}" type="datetimeFigureOut">
              <a:rPr lang="en-US" smtClean="0"/>
              <a:pPr/>
              <a:t>3/27/2021</a:t>
            </a:fld>
            <a:endParaRPr lang="en-IN" dirty="0"/>
          </a:p>
        </p:txBody>
      </p:sp>
      <p:sp>
        <p:nvSpPr>
          <p:cNvPr id="6" name="Footer Placeholder 5"/>
          <p:cNvSpPr>
            <a:spLocks noGrp="1"/>
          </p:cNvSpPr>
          <p:nvPr>
            <p:ph type="ftr" sz="quarter" idx="11"/>
          </p:nvPr>
        </p:nvSpPr>
        <p:spPr>
          <a:xfrm>
            <a:off x="457200" y="6480969"/>
            <a:ext cx="4260056" cy="301752"/>
          </a:xfrm>
        </p:spPr>
        <p:txBody>
          <a:bodyPr/>
          <a:lstStyle/>
          <a:p>
            <a:endParaRPr lang="en-IN" dirty="0"/>
          </a:p>
        </p:txBody>
      </p:sp>
      <p:sp>
        <p:nvSpPr>
          <p:cNvPr id="7" name="Slide Number Placeholder 6"/>
          <p:cNvSpPr>
            <a:spLocks noGrp="1"/>
          </p:cNvSpPr>
          <p:nvPr>
            <p:ph type="sldNum" sz="quarter" idx="12"/>
          </p:nvPr>
        </p:nvSpPr>
        <p:spPr>
          <a:xfrm>
            <a:off x="7589520" y="6480969"/>
            <a:ext cx="502920" cy="301752"/>
          </a:xfrm>
        </p:spPr>
        <p:txBody>
          <a:bodyPr/>
          <a:lstStyle/>
          <a:p>
            <a:fld id="{C2C836A0-0213-4DB6-923B-E5F7A51A6F1B}" type="slidenum">
              <a:rPr lang="en-IN" smtClean="0"/>
              <a:pPr/>
              <a:t>‹#›</a:t>
            </a:fld>
            <a:endParaRPr lang="en-IN"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248198" y="290732"/>
            <a:ext cx="1066800" cy="6153912"/>
          </a:xfrm>
        </p:spPr>
        <p:txBody>
          <a:bodyPr vert="vert270" anchor="b"/>
          <a:lstStyle>
            <a:lvl1pPr marL="0" algn="ctr">
              <a:defRPr sz="3300" b="1">
                <a:ln w="6350">
                  <a:solidFill>
                    <a:schemeClr val="tx1"/>
                  </a:solidFill>
                </a:ln>
                <a:solidFill>
                  <a:schemeClr val="tx1"/>
                </a:solidFill>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1365006" y="290732"/>
            <a:ext cx="581024" cy="3017520"/>
          </a:xfrm>
          <a:solidFill>
            <a:schemeClr val="bg1"/>
          </a:solidFill>
          <a:ln w="12700">
            <a:noFill/>
          </a:ln>
        </p:spPr>
        <p:txBody>
          <a:bodyPr vert="vert270" anchor="ctr"/>
          <a:lstStyle>
            <a:lvl1pPr marL="0" indent="0" algn="ctr">
              <a:buNone/>
              <a:defRPr sz="1600" b="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1365006" y="3427124"/>
            <a:ext cx="581024" cy="3017520"/>
          </a:xfrm>
          <a:solidFill>
            <a:schemeClr val="bg1"/>
          </a:solidFill>
          <a:ln w="12700">
            <a:noFill/>
          </a:ln>
        </p:spPr>
        <p:txBody>
          <a:bodyPr vert="vert270" anchor="ctr"/>
          <a:lstStyle>
            <a:lvl1pPr marL="0" indent="0" algn="ctr">
              <a:buNone/>
              <a:defRPr sz="1600" b="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2022230" y="290732"/>
            <a:ext cx="6858000" cy="3017520"/>
          </a:xfrm>
        </p:spPr>
        <p:txBody>
          <a:bodyPr/>
          <a:lstStyle>
            <a:lvl1pPr algn="l">
              <a:defRPr sz="2400"/>
            </a:lvl1pPr>
            <a:lvl2pPr algn="l">
              <a:defRPr sz="2000"/>
            </a:lvl2pPr>
            <a:lvl3pPr algn="l">
              <a:defRPr sz="1800"/>
            </a:lvl3pPr>
            <a:lvl4pPr algn="l">
              <a:defRPr sz="1600"/>
            </a:lvl4pPr>
            <a:lvl5pPr algn="l">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2022230" y="3427124"/>
            <a:ext cx="6858000" cy="3017520"/>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a:xfrm>
            <a:off x="4791456" y="6480969"/>
            <a:ext cx="2130552" cy="301752"/>
          </a:xfrm>
        </p:spPr>
        <p:txBody>
          <a:bodyPr/>
          <a:lstStyle/>
          <a:p>
            <a:fld id="{61C8AABD-10FA-448B-A477-3B037489C1AD}" type="datetimeFigureOut">
              <a:rPr lang="en-US" smtClean="0"/>
              <a:pPr/>
              <a:t>3/27/2021</a:t>
            </a:fld>
            <a:endParaRPr lang="en-IN" dirty="0"/>
          </a:p>
        </p:txBody>
      </p:sp>
      <p:sp>
        <p:nvSpPr>
          <p:cNvPr id="8" name="Footer Placeholder 7"/>
          <p:cNvSpPr>
            <a:spLocks noGrp="1"/>
          </p:cNvSpPr>
          <p:nvPr>
            <p:ph type="ftr" sz="quarter" idx="11"/>
          </p:nvPr>
        </p:nvSpPr>
        <p:spPr>
          <a:xfrm>
            <a:off x="457200" y="6480969"/>
            <a:ext cx="4261104" cy="301752"/>
          </a:xfrm>
        </p:spPr>
        <p:txBody>
          <a:bodyPr/>
          <a:lstStyle/>
          <a:p>
            <a:endParaRPr lang="en-IN" dirty="0"/>
          </a:p>
        </p:txBody>
      </p:sp>
      <p:sp>
        <p:nvSpPr>
          <p:cNvPr id="9" name="Slide Number Placeholder 8"/>
          <p:cNvSpPr>
            <a:spLocks noGrp="1"/>
          </p:cNvSpPr>
          <p:nvPr>
            <p:ph type="sldNum" sz="quarter" idx="12"/>
          </p:nvPr>
        </p:nvSpPr>
        <p:spPr>
          <a:xfrm>
            <a:off x="7589520" y="6483096"/>
            <a:ext cx="502920" cy="301752"/>
          </a:xfrm>
        </p:spPr>
        <p:txBody>
          <a:bodyPr/>
          <a:lstStyle>
            <a:lvl1pPr algn="ctr">
              <a:defRPr/>
            </a:lvl1pPr>
          </a:lstStyle>
          <a:p>
            <a:fld id="{C2C836A0-0213-4DB6-923B-E5F7A51A6F1B}" type="slidenum">
              <a:rPr lang="en-IN" smtClean="0"/>
              <a:pPr/>
              <a:t>‹#›</a:t>
            </a:fld>
            <a:endParaRPr lang="en-IN" dirty="0"/>
          </a:p>
        </p:txBody>
      </p:sp>
    </p:spTree>
  </p:cSld>
  <p:clrMapOvr>
    <a:overrideClrMapping bg1="dk1" tx1="lt1" bg2="dk2" tx2="lt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a:lvl1p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61C8AABD-10FA-448B-A477-3B037489C1AD}" type="datetimeFigureOut">
              <a:rPr lang="en-US" smtClean="0"/>
              <a:pPr/>
              <a:t>3/27/2021</a:t>
            </a:fld>
            <a:endParaRPr lang="en-IN" dirty="0"/>
          </a:p>
        </p:txBody>
      </p:sp>
      <p:sp>
        <p:nvSpPr>
          <p:cNvPr id="4" name="Footer Placeholder 3"/>
          <p:cNvSpPr>
            <a:spLocks noGrp="1"/>
          </p:cNvSpPr>
          <p:nvPr>
            <p:ph type="ftr" sz="quarter" idx="11"/>
          </p:nvPr>
        </p:nvSpPr>
        <p:spPr/>
        <p:txBody>
          <a:bodyPr/>
          <a:lstStyle/>
          <a:p>
            <a:endParaRPr lang="en-IN" dirty="0"/>
          </a:p>
        </p:txBody>
      </p:sp>
      <p:sp>
        <p:nvSpPr>
          <p:cNvPr id="5" name="Slide Number Placeholder 4"/>
          <p:cNvSpPr>
            <a:spLocks noGrp="1"/>
          </p:cNvSpPr>
          <p:nvPr>
            <p:ph type="sldNum" sz="quarter" idx="12"/>
          </p:nvPr>
        </p:nvSpPr>
        <p:spPr/>
        <p:txBody>
          <a:bodyPr/>
          <a:lstStyle/>
          <a:p>
            <a:fld id="{C2C836A0-0213-4DB6-923B-E5F7A51A6F1B}" type="slidenum">
              <a:rPr lang="en-IN" smtClean="0"/>
              <a:pPr/>
              <a:t>‹#›</a:t>
            </a:fld>
            <a:endParaRPr lang="en-IN"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791456" y="6480969"/>
            <a:ext cx="2133600" cy="301752"/>
          </a:xfrm>
        </p:spPr>
        <p:txBody>
          <a:bodyPr/>
          <a:lstStyle/>
          <a:p>
            <a:fld id="{61C8AABD-10FA-448B-A477-3B037489C1AD}" type="datetimeFigureOut">
              <a:rPr lang="en-US" smtClean="0"/>
              <a:pPr/>
              <a:t>3/27/2021</a:t>
            </a:fld>
            <a:endParaRPr lang="en-IN" dirty="0"/>
          </a:p>
        </p:txBody>
      </p:sp>
      <p:sp>
        <p:nvSpPr>
          <p:cNvPr id="3" name="Footer Placeholder 2"/>
          <p:cNvSpPr>
            <a:spLocks noGrp="1"/>
          </p:cNvSpPr>
          <p:nvPr>
            <p:ph type="ftr" sz="quarter" idx="11"/>
          </p:nvPr>
        </p:nvSpPr>
        <p:spPr>
          <a:xfrm>
            <a:off x="457200" y="6481890"/>
            <a:ext cx="4260056" cy="300831"/>
          </a:xfrm>
        </p:spPr>
        <p:txBody>
          <a:bodyPr/>
          <a:lstStyle/>
          <a:p>
            <a:endParaRPr lang="en-IN" dirty="0"/>
          </a:p>
        </p:txBody>
      </p:sp>
      <p:sp>
        <p:nvSpPr>
          <p:cNvPr id="4" name="Slide Number Placeholder 3"/>
          <p:cNvSpPr>
            <a:spLocks noGrp="1"/>
          </p:cNvSpPr>
          <p:nvPr>
            <p:ph type="sldNum" sz="quarter" idx="12"/>
          </p:nvPr>
        </p:nvSpPr>
        <p:spPr>
          <a:xfrm>
            <a:off x="7589520" y="6480969"/>
            <a:ext cx="502920" cy="301752"/>
          </a:xfrm>
        </p:spPr>
        <p:txBody>
          <a:bodyPr/>
          <a:lstStyle/>
          <a:p>
            <a:fld id="{C2C836A0-0213-4DB6-923B-E5F7A51A6F1B}" type="slidenum">
              <a:rPr lang="en-IN" smtClean="0"/>
              <a:pPr/>
              <a:t>‹#›</a:t>
            </a:fld>
            <a:endParaRPr lang="en-IN"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219456" y="367664"/>
            <a:ext cx="914400" cy="5943600"/>
          </a:xfrm>
        </p:spPr>
        <p:txBody>
          <a:bodyPr vert="vert270" anchor="b"/>
          <a:lstStyle>
            <a:lvl1pPr marL="0" marR="18288" algn="r">
              <a:spcBef>
                <a:spcPts val="0"/>
              </a:spcBef>
              <a:buNone/>
              <a:defRPr sz="2900" b="0" cap="all" baseline="0"/>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1135856" y="367664"/>
            <a:ext cx="2438400" cy="5943600"/>
          </a:xfrm>
        </p:spPr>
        <p:txBody>
          <a:bodyPr anchor="t"/>
          <a:lstStyle>
            <a:lvl1pPr marL="0" indent="0">
              <a:spcBef>
                <a:spcPts val="0"/>
              </a:spcBef>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651250" y="320040"/>
            <a:ext cx="5276088" cy="5989320"/>
          </a:xfrm>
        </p:spPr>
        <p:txBody>
          <a:bodyPr/>
          <a:lstStyle>
            <a:lvl1pPr>
              <a:spcBef>
                <a:spcPts val="0"/>
              </a:spcBef>
              <a:defRPr sz="3000"/>
            </a:lvl1pPr>
            <a:lvl2pPr>
              <a:defRPr sz="2600"/>
            </a:lvl2pPr>
            <a:lvl3pPr>
              <a:defRPr sz="2400"/>
            </a:lvl3pPr>
            <a:lvl4pPr>
              <a:defRPr sz="2000"/>
            </a:lvl4pPr>
            <a:lvl5pPr>
              <a:defRPr sz="20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a:xfrm>
            <a:off x="6278976" y="6556248"/>
            <a:ext cx="2133600" cy="301752"/>
          </a:xfrm>
        </p:spPr>
        <p:txBody>
          <a:bodyPr/>
          <a:lstStyle>
            <a:lvl1pPr>
              <a:defRPr sz="900"/>
            </a:lvl1pPr>
          </a:lstStyle>
          <a:p>
            <a:fld id="{61C8AABD-10FA-448B-A477-3B037489C1AD}" type="datetimeFigureOut">
              <a:rPr lang="en-US" smtClean="0"/>
              <a:pPr/>
              <a:t>3/27/2021</a:t>
            </a:fld>
            <a:endParaRPr lang="en-IN" dirty="0"/>
          </a:p>
        </p:txBody>
      </p:sp>
      <p:sp>
        <p:nvSpPr>
          <p:cNvPr id="6" name="Footer Placeholder 5"/>
          <p:cNvSpPr>
            <a:spLocks noGrp="1"/>
          </p:cNvSpPr>
          <p:nvPr>
            <p:ph type="ftr" sz="quarter" idx="11"/>
          </p:nvPr>
        </p:nvSpPr>
        <p:spPr>
          <a:xfrm>
            <a:off x="1135856" y="6556248"/>
            <a:ext cx="5143120" cy="301752"/>
          </a:xfrm>
        </p:spPr>
        <p:txBody>
          <a:bodyPr/>
          <a:lstStyle>
            <a:lvl1pPr>
              <a:defRPr sz="900"/>
            </a:lvl1pPr>
          </a:lstStyle>
          <a:p>
            <a:endParaRPr lang="en-IN" dirty="0"/>
          </a:p>
        </p:txBody>
      </p:sp>
      <p:sp>
        <p:nvSpPr>
          <p:cNvPr id="7" name="Slide Number Placeholder 6"/>
          <p:cNvSpPr>
            <a:spLocks noGrp="1"/>
          </p:cNvSpPr>
          <p:nvPr>
            <p:ph type="sldNum" sz="quarter" idx="12"/>
          </p:nvPr>
        </p:nvSpPr>
        <p:spPr>
          <a:xfrm>
            <a:off x="8410576" y="6556248"/>
            <a:ext cx="502920" cy="301752"/>
          </a:xfrm>
        </p:spPr>
        <p:txBody>
          <a:bodyPr/>
          <a:lstStyle>
            <a:lvl1pPr>
              <a:defRPr sz="900"/>
            </a:lvl1pPr>
          </a:lstStyle>
          <a:p>
            <a:fld id="{C2C836A0-0213-4DB6-923B-E5F7A51A6F1B}" type="slidenum">
              <a:rPr lang="en-IN" smtClean="0"/>
              <a:pPr/>
              <a:t>‹#›</a:t>
            </a:fld>
            <a:endParaRPr lang="en-IN" dirty="0"/>
          </a:p>
        </p:txBody>
      </p:sp>
    </p:spTree>
  </p:cSld>
  <p:clrMapOvr>
    <a:overrideClrMapping bg1="dk1" tx1="lt1" bg2="dk2" tx2="lt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2">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219456" y="150896"/>
            <a:ext cx="914400" cy="6400800"/>
          </a:xfrm>
        </p:spPr>
        <p:txBody>
          <a:bodyPr vert="vert270" anchor="b"/>
          <a:lstStyle>
            <a:lvl1pPr marL="0" algn="l">
              <a:buNone/>
              <a:defRPr sz="3000" b="0" cap="all" baseline="0"/>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1138237" y="373966"/>
            <a:ext cx="7333488" cy="5486400"/>
          </a:xfrm>
          <a:solidFill>
            <a:schemeClr val="bg2">
              <a:shade val="50000"/>
            </a:schemeClr>
          </a:solidFill>
        </p:spPr>
        <p:txBody>
          <a:bodyPr/>
          <a:lstStyle>
            <a:lvl1pPr marL="0" indent="0">
              <a:buNone/>
              <a:defRPr sz="3200"/>
            </a:lvl1pPr>
          </a:lstStyle>
          <a:p>
            <a:r>
              <a:rPr kumimoji="0" lang="en-US" smtClean="0"/>
              <a:t>Click icon to add picture</a:t>
            </a:r>
            <a:endParaRPr kumimoji="0" lang="en-US" dirty="0"/>
          </a:p>
        </p:txBody>
      </p:sp>
      <p:sp>
        <p:nvSpPr>
          <p:cNvPr id="4" name="Text Placeholder 3"/>
          <p:cNvSpPr>
            <a:spLocks noGrp="1"/>
          </p:cNvSpPr>
          <p:nvPr>
            <p:ph type="body" sz="half" idx="2"/>
          </p:nvPr>
        </p:nvSpPr>
        <p:spPr>
          <a:xfrm>
            <a:off x="1143000" y="5867400"/>
            <a:ext cx="7333488" cy="685800"/>
          </a:xfrm>
          <a:solidFill>
            <a:schemeClr val="accent1">
              <a:alpha val="15000"/>
            </a:schemeClr>
          </a:solidFill>
          <a:ln>
            <a:solidFill>
              <a:schemeClr val="accent1"/>
            </a:solidFill>
            <a:miter lim="800000"/>
          </a:ln>
        </p:spPr>
        <p:txBody>
          <a:bodyPr/>
          <a:lstStyle>
            <a:lvl1pPr marL="0" indent="0">
              <a:spcBef>
                <a:spcPts val="0"/>
              </a:spcBef>
              <a:buNone/>
              <a:defRPr sz="14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a:xfrm>
            <a:off x="6108192" y="6556248"/>
            <a:ext cx="2103120" cy="301752"/>
          </a:xfrm>
        </p:spPr>
        <p:txBody>
          <a:bodyPr/>
          <a:lstStyle>
            <a:lvl1pPr>
              <a:defRPr sz="900"/>
            </a:lvl1pPr>
          </a:lstStyle>
          <a:p>
            <a:fld id="{61C8AABD-10FA-448B-A477-3B037489C1AD}" type="datetimeFigureOut">
              <a:rPr lang="en-US" smtClean="0"/>
              <a:pPr/>
              <a:t>3/27/2021</a:t>
            </a:fld>
            <a:endParaRPr lang="en-IN" dirty="0"/>
          </a:p>
        </p:txBody>
      </p:sp>
      <p:sp>
        <p:nvSpPr>
          <p:cNvPr id="6" name="Footer Placeholder 5"/>
          <p:cNvSpPr>
            <a:spLocks noGrp="1"/>
          </p:cNvSpPr>
          <p:nvPr>
            <p:ph type="ftr" sz="quarter" idx="11"/>
          </p:nvPr>
        </p:nvSpPr>
        <p:spPr>
          <a:xfrm>
            <a:off x="1170432" y="6557169"/>
            <a:ext cx="4948072" cy="301752"/>
          </a:xfrm>
        </p:spPr>
        <p:txBody>
          <a:bodyPr/>
          <a:lstStyle>
            <a:lvl1pPr>
              <a:defRPr sz="900"/>
            </a:lvl1pPr>
          </a:lstStyle>
          <a:p>
            <a:endParaRPr lang="en-IN" dirty="0"/>
          </a:p>
        </p:txBody>
      </p:sp>
      <p:sp>
        <p:nvSpPr>
          <p:cNvPr id="7" name="Slide Number Placeholder 6"/>
          <p:cNvSpPr>
            <a:spLocks noGrp="1"/>
          </p:cNvSpPr>
          <p:nvPr>
            <p:ph type="sldNum" sz="quarter" idx="12"/>
          </p:nvPr>
        </p:nvSpPr>
        <p:spPr>
          <a:xfrm>
            <a:off x="8217192" y="6556248"/>
            <a:ext cx="365760" cy="301752"/>
          </a:xfrm>
        </p:spPr>
        <p:txBody>
          <a:bodyPr/>
          <a:lstStyle>
            <a:lvl1pPr algn="ctr">
              <a:defRPr sz="900"/>
            </a:lvl1pPr>
          </a:lstStyle>
          <a:p>
            <a:fld id="{C2C836A0-0213-4DB6-923B-E5F7A51A6F1B}" type="slidenum">
              <a:rPr lang="en-IN" smtClean="0"/>
              <a:pPr/>
              <a:t>‹#›</a:t>
            </a:fld>
            <a:endParaRPr lang="en-IN" dirty="0"/>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11" name="Right Triangle 10"/>
          <p:cNvSpPr/>
          <p:nvPr/>
        </p:nvSpPr>
        <p:spPr>
          <a:xfrm>
            <a:off x="7034" y="14068"/>
            <a:ext cx="9129932" cy="6836899"/>
          </a:xfrm>
          <a:prstGeom prst="rtTriangle">
            <a:avLst/>
          </a:prstGeom>
          <a:gradFill flip="none" rotWithShape="1">
            <a:gsLst>
              <a:gs pos="0">
                <a:schemeClr val="tx2">
                  <a:alpha val="10000"/>
                </a:schemeClr>
              </a:gs>
              <a:gs pos="70000">
                <a:schemeClr val="tx2">
                  <a:alpha val="8000"/>
                </a:schemeClr>
              </a:gs>
              <a:gs pos="100000">
                <a:schemeClr val="tx2">
                  <a:alpha val="1000"/>
                </a:schemeClr>
              </a:gs>
            </a:gsLst>
            <a:lin ang="8000000" scaled="1"/>
            <a:tileRect/>
          </a:gra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cxnSp>
        <p:nvCxnSpPr>
          <p:cNvPr id="8" name="Straight Connector 7"/>
          <p:cNvCxnSpPr/>
          <p:nvPr/>
        </p:nvCxnSpPr>
        <p:spPr>
          <a:xfrm>
            <a:off x="0" y="7034"/>
            <a:ext cx="9136966" cy="6843933"/>
          </a:xfrm>
          <a:prstGeom prst="line">
            <a:avLst/>
          </a:prstGeom>
          <a:noFill/>
          <a:ln w="5000" cap="rnd" cmpd="sng" algn="ctr">
            <a:solidFill>
              <a:schemeClr val="bg2">
                <a:tint val="55000"/>
                <a:satMod val="200000"/>
                <a:alpha val="35000"/>
              </a:scheme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rot="10800000" flipV="1">
            <a:off x="6468794" y="4948410"/>
            <a:ext cx="2672861" cy="1900210"/>
          </a:xfrm>
          <a:prstGeom prst="line">
            <a:avLst/>
          </a:prstGeom>
          <a:noFill/>
          <a:ln w="6000" cap="rnd" cmpd="sng" algn="ctr">
            <a:solidFill>
              <a:schemeClr val="bg2">
                <a:tint val="50000"/>
                <a:satMod val="200000"/>
                <a:alpha val="4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22" name="Title Placeholder 21"/>
          <p:cNvSpPr>
            <a:spLocks noGrp="1"/>
          </p:cNvSpPr>
          <p:nvPr>
            <p:ph type="title"/>
          </p:nvPr>
        </p:nvSpPr>
        <p:spPr>
          <a:xfrm>
            <a:off x="457200" y="267494"/>
            <a:ext cx="8229600" cy="1399032"/>
          </a:xfrm>
          <a:prstGeom prst="rect">
            <a:avLst/>
          </a:prstGeom>
        </p:spPr>
        <p:txBody>
          <a:bodyPr vert="horz" anchor="ctr">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457200" y="1882808"/>
            <a:ext cx="8229600" cy="4572000"/>
          </a:xfrm>
          <a:prstGeom prst="rect">
            <a:avLst/>
          </a:prstGeom>
        </p:spPr>
        <p:txBody>
          <a:bodyPr vert="horz" anchor="t">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4791456" y="6480969"/>
            <a:ext cx="2133600" cy="301752"/>
          </a:xfrm>
          <a:prstGeom prst="rect">
            <a:avLst/>
          </a:prstGeom>
        </p:spPr>
        <p:txBody>
          <a:bodyPr vert="horz" anchor="b"/>
          <a:lstStyle>
            <a:lvl1pPr algn="l" eaLnBrk="1" latinLnBrk="0" hangingPunct="1">
              <a:defRPr kumimoji="0" sz="1000" b="0">
                <a:solidFill>
                  <a:schemeClr val="tx1"/>
                </a:solidFill>
              </a:defRPr>
            </a:lvl1pPr>
          </a:lstStyle>
          <a:p>
            <a:fld id="{61C8AABD-10FA-448B-A477-3B037489C1AD}" type="datetimeFigureOut">
              <a:rPr lang="en-US" smtClean="0"/>
              <a:pPr/>
              <a:t>3/27/2021</a:t>
            </a:fld>
            <a:endParaRPr lang="en-IN" dirty="0"/>
          </a:p>
        </p:txBody>
      </p:sp>
      <p:sp>
        <p:nvSpPr>
          <p:cNvPr id="3" name="Footer Placeholder 2"/>
          <p:cNvSpPr>
            <a:spLocks noGrp="1"/>
          </p:cNvSpPr>
          <p:nvPr>
            <p:ph type="ftr" sz="quarter" idx="3"/>
          </p:nvPr>
        </p:nvSpPr>
        <p:spPr>
          <a:xfrm>
            <a:off x="457200" y="6481890"/>
            <a:ext cx="4260056" cy="300831"/>
          </a:xfrm>
          <a:prstGeom prst="rect">
            <a:avLst/>
          </a:prstGeom>
        </p:spPr>
        <p:txBody>
          <a:bodyPr vert="horz" anchor="b"/>
          <a:lstStyle>
            <a:lvl1pPr algn="r" eaLnBrk="1" latinLnBrk="0" hangingPunct="1">
              <a:defRPr kumimoji="0" sz="1000">
                <a:solidFill>
                  <a:schemeClr val="tx1"/>
                </a:solidFill>
              </a:defRPr>
            </a:lvl1pPr>
          </a:lstStyle>
          <a:p>
            <a:endParaRPr lang="en-IN" dirty="0"/>
          </a:p>
        </p:txBody>
      </p:sp>
      <p:sp>
        <p:nvSpPr>
          <p:cNvPr id="23" name="Slide Number Placeholder 22"/>
          <p:cNvSpPr>
            <a:spLocks noGrp="1"/>
          </p:cNvSpPr>
          <p:nvPr>
            <p:ph type="sldNum" sz="quarter" idx="4"/>
          </p:nvPr>
        </p:nvSpPr>
        <p:spPr>
          <a:xfrm>
            <a:off x="7589520" y="6480969"/>
            <a:ext cx="502920" cy="301752"/>
          </a:xfrm>
          <a:prstGeom prst="rect">
            <a:avLst/>
          </a:prstGeom>
        </p:spPr>
        <p:txBody>
          <a:bodyPr vert="horz" anchor="b"/>
          <a:lstStyle>
            <a:lvl1pPr algn="ctr" eaLnBrk="1" latinLnBrk="0" hangingPunct="1">
              <a:defRPr kumimoji="0" sz="1200">
                <a:solidFill>
                  <a:schemeClr val="tx1"/>
                </a:solidFill>
              </a:defRPr>
            </a:lvl1pPr>
          </a:lstStyle>
          <a:p>
            <a:fld id="{C2C836A0-0213-4DB6-923B-E5F7A51A6F1B}" type="slidenum">
              <a:rPr lang="en-IN" smtClean="0"/>
              <a:pPr/>
              <a:t>‹#›</a:t>
            </a:fld>
            <a:endParaRPr lang="en-IN" dirty="0"/>
          </a:p>
        </p:txBody>
      </p:sp>
    </p:spTree>
  </p:cSld>
  <p:clrMap bg1="dk1" tx1="lt1" bg2="dk2" tx2="lt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marL="484632" algn="l" rtl="0" eaLnBrk="1" latinLnBrk="0" hangingPunct="1">
        <a:spcBef>
          <a:spcPct val="0"/>
        </a:spcBef>
        <a:buNone/>
        <a:defRPr kumimoji="0" sz="4200" kern="1200">
          <a:ln w="6350">
            <a:solidFill>
              <a:schemeClr val="accent1">
                <a:shade val="43000"/>
              </a:schemeClr>
            </a:solidFill>
          </a:ln>
          <a:solidFill>
            <a:schemeClr val="accent1">
              <a:tint val="83000"/>
              <a:satMod val="150000"/>
            </a:schemeClr>
          </a:solidFill>
          <a:effectLst>
            <a:outerShdw blurRad="26000" dist="26000" dir="14500000" algn="tl" rotWithShape="0">
              <a:srgbClr val="000000">
                <a:alpha val="40000"/>
              </a:srgbClr>
            </a:outerShdw>
          </a:effectLst>
          <a:latin typeface="+mj-lt"/>
          <a:ea typeface="+mj-ea"/>
          <a:cs typeface="+mj-cs"/>
        </a:defRPr>
      </a:lvl1pPr>
    </p:titleStyle>
    <p:bodyStyle>
      <a:lvl1pPr marL="448056" indent="-384048" algn="l" rtl="0" eaLnBrk="1" latinLnBrk="0" hangingPunct="1">
        <a:spcBef>
          <a:spcPct val="20000"/>
        </a:spcBef>
        <a:buClr>
          <a:schemeClr val="accent1"/>
        </a:buClr>
        <a:buSzPct val="80000"/>
        <a:buFont typeface="Wingdings 2"/>
        <a:buChar char=""/>
        <a:defRPr kumimoji="0" sz="3000" kern="1200">
          <a:solidFill>
            <a:schemeClr val="tx1"/>
          </a:solidFill>
          <a:latin typeface="+mn-lt"/>
          <a:ea typeface="+mn-ea"/>
          <a:cs typeface="+mn-cs"/>
        </a:defRPr>
      </a:lvl1pPr>
      <a:lvl2pPr marL="822960" indent="-285750" algn="l" rtl="0" eaLnBrk="1" latinLnBrk="0" hangingPunct="1">
        <a:spcBef>
          <a:spcPct val="20000"/>
        </a:spcBef>
        <a:buClr>
          <a:schemeClr val="accent1"/>
        </a:buClr>
        <a:buSzPct val="95000"/>
        <a:buFont typeface="Verdana"/>
        <a:buChar char="›"/>
        <a:defRPr kumimoji="0" sz="2600" kern="1200">
          <a:solidFill>
            <a:schemeClr val="tx1"/>
          </a:solidFill>
          <a:latin typeface="+mn-lt"/>
          <a:ea typeface="+mn-ea"/>
          <a:cs typeface="+mn-cs"/>
        </a:defRPr>
      </a:lvl2pPr>
      <a:lvl3pPr marL="1106424" indent="-228600" algn="l" rtl="0" eaLnBrk="1" latinLnBrk="0" hangingPunct="1">
        <a:spcBef>
          <a:spcPct val="20000"/>
        </a:spcBef>
        <a:buClr>
          <a:schemeClr val="accent1"/>
        </a:buClr>
        <a:buFont typeface="Wingdings 2"/>
        <a:buChar char=""/>
        <a:defRPr kumimoji="0" sz="2400" kern="1200">
          <a:solidFill>
            <a:schemeClr val="tx1"/>
          </a:solidFill>
          <a:latin typeface="+mn-lt"/>
          <a:ea typeface="+mn-ea"/>
          <a:cs typeface="+mn-cs"/>
        </a:defRPr>
      </a:lvl3pPr>
      <a:lvl4pPr marL="1371600" indent="-210312" algn="l" rtl="0" eaLnBrk="1" latinLnBrk="0" hangingPunct="1">
        <a:spcBef>
          <a:spcPct val="20000"/>
        </a:spcBef>
        <a:buClr>
          <a:schemeClr val="accent1"/>
        </a:buClr>
        <a:buFont typeface="Wingdings 2"/>
        <a:buChar char=""/>
        <a:defRPr kumimoji="0" sz="2000" kern="1200">
          <a:solidFill>
            <a:schemeClr val="tx1"/>
          </a:solidFill>
          <a:latin typeface="+mn-lt"/>
          <a:ea typeface="+mn-ea"/>
          <a:cs typeface="+mn-cs"/>
        </a:defRPr>
      </a:lvl4pPr>
      <a:lvl5pPr marL="1600200" indent="-210312" algn="l" rtl="0" eaLnBrk="1" latinLnBrk="0" hangingPunct="1">
        <a:spcBef>
          <a:spcPct val="20000"/>
        </a:spcBef>
        <a:buClr>
          <a:schemeClr val="accent1">
            <a:tint val="75000"/>
          </a:schemeClr>
        </a:buClr>
        <a:buFont typeface="Wingdings 2"/>
        <a:buChar char=""/>
        <a:defRPr kumimoji="0" sz="1900" kern="1200">
          <a:solidFill>
            <a:schemeClr val="tx1"/>
          </a:solidFill>
          <a:latin typeface="+mn-lt"/>
          <a:ea typeface="+mn-ea"/>
          <a:cs typeface="+mn-cs"/>
        </a:defRPr>
      </a:lvl5pPr>
      <a:lvl6pPr marL="1828800" indent="-210312" algn="l" rtl="0" eaLnBrk="1" latinLnBrk="0" hangingPunct="1">
        <a:spcBef>
          <a:spcPct val="20000"/>
        </a:spcBef>
        <a:buClr>
          <a:schemeClr val="accent1">
            <a:tint val="75000"/>
          </a:schemeClr>
        </a:buClr>
        <a:buFont typeface="Wingdings 2"/>
        <a:buChar char=""/>
        <a:defRPr kumimoji="0" sz="1800" kern="1200">
          <a:solidFill>
            <a:schemeClr val="tx1"/>
          </a:solidFill>
          <a:latin typeface="+mn-lt"/>
          <a:ea typeface="+mn-ea"/>
          <a:cs typeface="+mn-cs"/>
        </a:defRPr>
      </a:lvl6pPr>
      <a:lvl7pPr marL="2084832" indent="-210312"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7pPr>
      <a:lvl8pPr marL="2286000" indent="-182880"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8pPr>
      <a:lvl9pPr marL="2514600" indent="-182880"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7.xml"/><Relationship Id="rId6" Type="http://schemas.openxmlformats.org/officeDocument/2006/relationships/image" Target="../media/image27.jpeg"/><Relationship Id="rId5" Type="http://schemas.openxmlformats.org/officeDocument/2006/relationships/image" Target="../media/image26.png"/><Relationship Id="rId4" Type="http://schemas.openxmlformats.org/officeDocument/2006/relationships/image" Target="../media/image25.jpeg"/></Relationships>
</file>

<file path=ppt/slides/_rels/slide11.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7.xml"/><Relationship Id="rId5" Type="http://schemas.openxmlformats.org/officeDocument/2006/relationships/image" Target="../media/image34.jpeg"/><Relationship Id="rId4" Type="http://schemas.openxmlformats.org/officeDocument/2006/relationships/image" Target="../media/image33.jpeg"/></Relationships>
</file>

<file path=ppt/slides/_rels/slide1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slideLayout" Target="../slideLayouts/slideLayout7.xml"/><Relationship Id="rId4" Type="http://schemas.openxmlformats.org/officeDocument/2006/relationships/image" Target="../media/image39.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7.x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42.jpeg"/></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7.xml"/><Relationship Id="rId5" Type="http://schemas.openxmlformats.org/officeDocument/2006/relationships/image" Target="../media/image48.jpeg"/><Relationship Id="rId4" Type="http://schemas.openxmlformats.org/officeDocument/2006/relationships/image" Target="../media/image47.jpeg"/></Relationships>
</file>

<file path=ppt/slides/_rels/slide21.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7.xml"/><Relationship Id="rId4" Type="http://schemas.openxmlformats.org/officeDocument/2006/relationships/image" Target="../media/image51.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7.xml"/><Relationship Id="rId6" Type="http://schemas.openxmlformats.org/officeDocument/2006/relationships/image" Target="../media/image56.jpeg"/><Relationship Id="rId5" Type="http://schemas.openxmlformats.org/officeDocument/2006/relationships/image" Target="../media/image55.jpeg"/><Relationship Id="rId4" Type="http://schemas.openxmlformats.org/officeDocument/2006/relationships/image" Target="../media/image54.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58.jpeg"/><Relationship Id="rId7" Type="http://schemas.openxmlformats.org/officeDocument/2006/relationships/image" Target="../media/image62.jpeg"/><Relationship Id="rId2" Type="http://schemas.openxmlformats.org/officeDocument/2006/relationships/image" Target="../media/image57.jpeg"/><Relationship Id="rId1" Type="http://schemas.openxmlformats.org/officeDocument/2006/relationships/slideLayout" Target="../slideLayouts/slideLayout7.xml"/><Relationship Id="rId6" Type="http://schemas.openxmlformats.org/officeDocument/2006/relationships/image" Target="../media/image61.jpeg"/><Relationship Id="rId5" Type="http://schemas.openxmlformats.org/officeDocument/2006/relationships/image" Target="../media/image60.jpeg"/><Relationship Id="rId4" Type="http://schemas.openxmlformats.org/officeDocument/2006/relationships/image" Target="../media/image59.jpeg"/></Relationships>
</file>

<file path=ppt/slides/_rels/slide26.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7.xml"/><Relationship Id="rId4" Type="http://schemas.openxmlformats.org/officeDocument/2006/relationships/image" Target="../media/image65.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7.xml"/><Relationship Id="rId5" Type="http://schemas.openxmlformats.org/officeDocument/2006/relationships/image" Target="../media/image69.jpeg"/><Relationship Id="rId4" Type="http://schemas.openxmlformats.org/officeDocument/2006/relationships/image" Target="../media/image68.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7.xml"/><Relationship Id="rId4" Type="http://schemas.openxmlformats.org/officeDocument/2006/relationships/image" Target="../media/image72.jpeg"/></Relationships>
</file>

<file path=ppt/slides/_rels/slide31.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jpeg"/><Relationship Id="rId1" Type="http://schemas.openxmlformats.org/officeDocument/2006/relationships/slideLayout" Target="../slideLayouts/slideLayout7.xml"/><Relationship Id="rId5" Type="http://schemas.openxmlformats.org/officeDocument/2006/relationships/image" Target="../media/image78.jpeg"/><Relationship Id="rId4" Type="http://schemas.openxmlformats.org/officeDocument/2006/relationships/image" Target="../media/image77.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slideLayout" Target="../slideLayouts/slideLayout7.xml"/><Relationship Id="rId5" Type="http://schemas.openxmlformats.org/officeDocument/2006/relationships/image" Target="../media/image82.jpeg"/><Relationship Id="rId4" Type="http://schemas.openxmlformats.org/officeDocument/2006/relationships/image" Target="../media/image81.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5.jpeg"/><Relationship Id="rId1" Type="http://schemas.openxmlformats.org/officeDocument/2006/relationships/slideLayout" Target="../slideLayouts/slideLayout7.xml"/><Relationship Id="rId6" Type="http://schemas.openxmlformats.org/officeDocument/2006/relationships/image" Target="../media/image89.jpeg"/><Relationship Id="rId5" Type="http://schemas.openxmlformats.org/officeDocument/2006/relationships/image" Target="../media/image88.jpeg"/><Relationship Id="rId4" Type="http://schemas.openxmlformats.org/officeDocument/2006/relationships/image" Target="../media/image87.jpeg"/></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90.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92.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94.jpeg"/><Relationship Id="rId1" Type="http://schemas.openxmlformats.org/officeDocument/2006/relationships/slideLayout" Target="../slideLayouts/slideLayout7.xml"/><Relationship Id="rId5" Type="http://schemas.openxmlformats.org/officeDocument/2006/relationships/image" Target="../media/image97.png"/><Relationship Id="rId4" Type="http://schemas.openxmlformats.org/officeDocument/2006/relationships/image" Target="../media/image96.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99.jpeg"/><Relationship Id="rId7" Type="http://schemas.openxmlformats.org/officeDocument/2006/relationships/image" Target="../media/image103.png"/><Relationship Id="rId2" Type="http://schemas.openxmlformats.org/officeDocument/2006/relationships/image" Target="../media/image98.jpeg"/><Relationship Id="rId1" Type="http://schemas.openxmlformats.org/officeDocument/2006/relationships/slideLayout" Target="../slideLayouts/slideLayout7.xml"/><Relationship Id="rId6" Type="http://schemas.openxmlformats.org/officeDocument/2006/relationships/image" Target="../media/image102.png"/><Relationship Id="rId5" Type="http://schemas.openxmlformats.org/officeDocument/2006/relationships/image" Target="../media/image101.jpeg"/><Relationship Id="rId4" Type="http://schemas.openxmlformats.org/officeDocument/2006/relationships/image" Target="../media/image100.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image" Target="../media/image104.jpeg"/><Relationship Id="rId1" Type="http://schemas.openxmlformats.org/officeDocument/2006/relationships/slideLayout" Target="../slideLayouts/slideLayout7.xml"/><Relationship Id="rId4" Type="http://schemas.openxmlformats.org/officeDocument/2006/relationships/image" Target="../media/image106.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image" Target="../media/image107.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image" Target="../media/image109.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image" Target="../media/image111.jpeg"/><Relationship Id="rId1" Type="http://schemas.openxmlformats.org/officeDocument/2006/relationships/slideLayout" Target="../slideLayouts/slideLayout7.xml"/><Relationship Id="rId5" Type="http://schemas.openxmlformats.org/officeDocument/2006/relationships/image" Target="../media/image114.png"/><Relationship Id="rId4" Type="http://schemas.openxmlformats.org/officeDocument/2006/relationships/image" Target="../media/image113.jpeg"/></Relationships>
</file>

<file path=ppt/slides/_rels/slide54.xml.rels><?xml version="1.0" encoding="UTF-8" standalone="yes"?>
<Relationships xmlns="http://schemas.openxmlformats.org/package/2006/relationships"><Relationship Id="rId3" Type="http://schemas.openxmlformats.org/officeDocument/2006/relationships/image" Target="../media/image116.jpeg"/><Relationship Id="rId7" Type="http://schemas.openxmlformats.org/officeDocument/2006/relationships/image" Target="../media/image120.jpeg"/><Relationship Id="rId2" Type="http://schemas.openxmlformats.org/officeDocument/2006/relationships/image" Target="../media/image115.png"/><Relationship Id="rId1" Type="http://schemas.openxmlformats.org/officeDocument/2006/relationships/slideLayout" Target="../slideLayouts/slideLayout7.xml"/><Relationship Id="rId6" Type="http://schemas.openxmlformats.org/officeDocument/2006/relationships/image" Target="../media/image119.png"/><Relationship Id="rId5" Type="http://schemas.openxmlformats.org/officeDocument/2006/relationships/image" Target="../media/image118.png"/><Relationship Id="rId4" Type="http://schemas.openxmlformats.org/officeDocument/2006/relationships/image" Target="../media/image117.jpe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image" Target="../media/image121.jpeg"/><Relationship Id="rId1" Type="http://schemas.openxmlformats.org/officeDocument/2006/relationships/slideLayout" Target="../slideLayouts/slideLayout7.xml"/><Relationship Id="rId4" Type="http://schemas.openxmlformats.org/officeDocument/2006/relationships/image" Target="../media/image123.jpe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image" Target="../media/image124.jpeg"/><Relationship Id="rId1" Type="http://schemas.openxmlformats.org/officeDocument/2006/relationships/slideLayout" Target="../slideLayouts/slideLayout7.xml"/><Relationship Id="rId6" Type="http://schemas.openxmlformats.org/officeDocument/2006/relationships/image" Target="../media/image128.jpeg"/><Relationship Id="rId5" Type="http://schemas.openxmlformats.org/officeDocument/2006/relationships/image" Target="../media/image127.jpeg"/><Relationship Id="rId4" Type="http://schemas.openxmlformats.org/officeDocument/2006/relationships/image" Target="../media/image126.jpeg"/></Relationships>
</file>

<file path=ppt/slides/_rels/slide59.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image" Target="../media/image129.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7.xml"/><Relationship Id="rId4" Type="http://schemas.openxmlformats.org/officeDocument/2006/relationships/image" Target="../media/image10.jpe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131.png"/><Relationship Id="rId1" Type="http://schemas.openxmlformats.org/officeDocument/2006/relationships/slideLayout" Target="../slideLayouts/slideLayout7.xml"/><Relationship Id="rId5" Type="http://schemas.openxmlformats.org/officeDocument/2006/relationships/image" Target="../media/image134.jpeg"/><Relationship Id="rId4" Type="http://schemas.openxmlformats.org/officeDocument/2006/relationships/image" Target="../media/image133.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image" Target="../media/image135.jpe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image" Target="../media/image137.jpeg"/><Relationship Id="rId1" Type="http://schemas.openxmlformats.org/officeDocument/2006/relationships/slideLayout" Target="../slideLayouts/slideLayout7.xml"/><Relationship Id="rId4" Type="http://schemas.openxmlformats.org/officeDocument/2006/relationships/image" Target="../media/image139.jpeg"/></Relationships>
</file>

<file path=ppt/slides/_rels/slide66.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image" Target="../media/image140.jpeg"/><Relationship Id="rId1" Type="http://schemas.openxmlformats.org/officeDocument/2006/relationships/slideLayout" Target="../slideLayouts/slideLayout7.xml"/><Relationship Id="rId5" Type="http://schemas.openxmlformats.org/officeDocument/2006/relationships/image" Target="../media/image143.jpeg"/><Relationship Id="rId4" Type="http://schemas.openxmlformats.org/officeDocument/2006/relationships/image" Target="../media/image142.jpeg"/></Relationships>
</file>

<file path=ppt/slides/_rels/slide67.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image" Target="../media/image144.jpe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image" Target="../media/image146.jpeg"/><Relationship Id="rId1" Type="http://schemas.openxmlformats.org/officeDocument/2006/relationships/slideLayout" Target="../slideLayouts/slideLayout7.xml"/><Relationship Id="rId4" Type="http://schemas.openxmlformats.org/officeDocument/2006/relationships/image" Target="../media/image148.jpe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7.xml"/><Relationship Id="rId4" Type="http://schemas.openxmlformats.org/officeDocument/2006/relationships/image" Target="../media/image13.jpeg"/></Relationships>
</file>

<file path=ppt/slides/_rels/slide70.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image" Target="../media/image149.png"/><Relationship Id="rId1" Type="http://schemas.openxmlformats.org/officeDocument/2006/relationships/slideLayout" Target="../slideLayouts/slideLayout7.xml"/><Relationship Id="rId5" Type="http://schemas.openxmlformats.org/officeDocument/2006/relationships/image" Target="../media/image152.jpeg"/><Relationship Id="rId4" Type="http://schemas.openxmlformats.org/officeDocument/2006/relationships/image" Target="../media/image151.png"/></Relationships>
</file>

<file path=ppt/slides/_rels/slide71.xml.rels><?xml version="1.0" encoding="UTF-8" standalone="yes"?>
<Relationships xmlns="http://schemas.openxmlformats.org/package/2006/relationships"><Relationship Id="rId2" Type="http://schemas.openxmlformats.org/officeDocument/2006/relationships/image" Target="../media/image153.jpe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154.jpe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156.jpeg"/><Relationship Id="rId2" Type="http://schemas.openxmlformats.org/officeDocument/2006/relationships/image" Target="../media/image155.jpe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158.jpeg"/><Relationship Id="rId2" Type="http://schemas.openxmlformats.org/officeDocument/2006/relationships/image" Target="../media/image157.jpe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159.jpe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160.jpe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162.jpeg"/><Relationship Id="rId2" Type="http://schemas.openxmlformats.org/officeDocument/2006/relationships/image" Target="../media/image161.jpe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164.jpeg"/><Relationship Id="rId2" Type="http://schemas.openxmlformats.org/officeDocument/2006/relationships/image" Target="../media/image163.jpeg"/><Relationship Id="rId1" Type="http://schemas.openxmlformats.org/officeDocument/2006/relationships/slideLayout" Target="../slideLayouts/slideLayout7.xml"/><Relationship Id="rId4" Type="http://schemas.openxmlformats.org/officeDocument/2006/relationships/image" Target="../media/image165.jpeg"/></Relationships>
</file>

<file path=ppt/slides/_rels/slide79.xml.rels><?xml version="1.0" encoding="UTF-8" standalone="yes"?>
<Relationships xmlns="http://schemas.openxmlformats.org/package/2006/relationships"><Relationship Id="rId3" Type="http://schemas.openxmlformats.org/officeDocument/2006/relationships/image" Target="../media/image167.jpeg"/><Relationship Id="rId2" Type="http://schemas.openxmlformats.org/officeDocument/2006/relationships/image" Target="../media/image166.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7.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s>
</file>

<file path=ppt/slides/_rels/slide80.xml.rels><?xml version="1.0" encoding="UTF-8" standalone="yes"?>
<Relationships xmlns="http://schemas.openxmlformats.org/package/2006/relationships"><Relationship Id="rId2" Type="http://schemas.openxmlformats.org/officeDocument/2006/relationships/image" Target="../media/image168.jpe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170.jpeg"/><Relationship Id="rId2" Type="http://schemas.openxmlformats.org/officeDocument/2006/relationships/image" Target="../media/image169.jpe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image" Target="../media/image171.jpeg"/><Relationship Id="rId1" Type="http://schemas.openxmlformats.org/officeDocument/2006/relationships/slideLayout" Target="../slideLayouts/slideLayout7.xml"/><Relationship Id="rId4" Type="http://schemas.openxmlformats.org/officeDocument/2006/relationships/image" Target="../media/image173.png"/></Relationships>
</file>

<file path=ppt/slides/_rels/slide83.xml.rels><?xml version="1.0" encoding="UTF-8" standalone="yes"?>
<Relationships xmlns="http://schemas.openxmlformats.org/package/2006/relationships"><Relationship Id="rId2" Type="http://schemas.openxmlformats.org/officeDocument/2006/relationships/image" Target="../media/image174.jpe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176.jpeg"/><Relationship Id="rId2" Type="http://schemas.openxmlformats.org/officeDocument/2006/relationships/image" Target="../media/image175.jpeg"/><Relationship Id="rId1" Type="http://schemas.openxmlformats.org/officeDocument/2006/relationships/slideLayout" Target="../slideLayouts/slideLayout7.xml"/><Relationship Id="rId4" Type="http://schemas.openxmlformats.org/officeDocument/2006/relationships/image" Target="../media/image177.jpeg"/></Relationships>
</file>

<file path=ppt/slides/_rels/slide85.xml.rels><?xml version="1.0" encoding="UTF-8" standalone="yes"?>
<Relationships xmlns="http://schemas.openxmlformats.org/package/2006/relationships"><Relationship Id="rId3" Type="http://schemas.openxmlformats.org/officeDocument/2006/relationships/image" Target="../media/image179.jpeg"/><Relationship Id="rId2" Type="http://schemas.openxmlformats.org/officeDocument/2006/relationships/image" Target="../media/image178.jpeg"/><Relationship Id="rId1" Type="http://schemas.openxmlformats.org/officeDocument/2006/relationships/slideLayout" Target="../slideLayouts/slideLayout7.xml"/><Relationship Id="rId4" Type="http://schemas.openxmlformats.org/officeDocument/2006/relationships/image" Target="../media/image180.jpe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image" Target="../media/image181.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7.xml"/><Relationship Id="rId5" Type="http://schemas.openxmlformats.org/officeDocument/2006/relationships/image" Target="../media/image22.jpeg"/><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SPRING\Desktop\New folder (4)\New folder\IMG-20210225-WA0065.jpg"/>
          <p:cNvPicPr>
            <a:picLocks noChangeAspect="1" noChangeArrowheads="1"/>
          </p:cNvPicPr>
          <p:nvPr/>
        </p:nvPicPr>
        <p:blipFill>
          <a:blip r:embed="rId2"/>
          <a:srcRect/>
          <a:stretch>
            <a:fillRect/>
          </a:stretch>
        </p:blipFill>
        <p:spPr bwMode="auto">
          <a:xfrm>
            <a:off x="1500166" y="428604"/>
            <a:ext cx="6096000" cy="6096000"/>
          </a:xfrm>
          <a:prstGeom prst="rect">
            <a:avLst/>
          </a:prstGeom>
          <a:noFill/>
        </p:spPr>
      </p:pic>
    </p:spTree>
  </p:cSld>
  <p:clrMapOvr>
    <a:masterClrMapping/>
  </p:clrMapOvr>
  <p:transition advTm="3000">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3" descr="C:\Users\SPRING\Desktop\New folder (4)\New folder (3)\IMG-20210323-WA0159.jpg"/>
          <p:cNvPicPr>
            <a:picLocks noChangeAspect="1" noChangeArrowheads="1"/>
          </p:cNvPicPr>
          <p:nvPr/>
        </p:nvPicPr>
        <p:blipFill>
          <a:blip r:embed="rId2"/>
          <a:srcRect/>
          <a:stretch>
            <a:fillRect/>
          </a:stretch>
        </p:blipFill>
        <p:spPr bwMode="auto">
          <a:xfrm>
            <a:off x="4786314" y="71437"/>
            <a:ext cx="3929090" cy="2616835"/>
          </a:xfrm>
          <a:prstGeom prst="rect">
            <a:avLst/>
          </a:prstGeom>
          <a:noFill/>
        </p:spPr>
      </p:pic>
      <p:pic>
        <p:nvPicPr>
          <p:cNvPr id="6148" name="Picture 4" descr="C:\Users\SPRING\Desktop\New folder (4)\New folder (3)\IMG-20210323-WA0163.jpg"/>
          <p:cNvPicPr>
            <a:picLocks noChangeAspect="1" noChangeArrowheads="1"/>
          </p:cNvPicPr>
          <p:nvPr/>
        </p:nvPicPr>
        <p:blipFill>
          <a:blip r:embed="rId3"/>
          <a:srcRect/>
          <a:stretch>
            <a:fillRect/>
          </a:stretch>
        </p:blipFill>
        <p:spPr bwMode="auto">
          <a:xfrm>
            <a:off x="785818" y="49948"/>
            <a:ext cx="3571868" cy="2378920"/>
          </a:xfrm>
          <a:prstGeom prst="rect">
            <a:avLst/>
          </a:prstGeom>
          <a:noFill/>
        </p:spPr>
      </p:pic>
      <p:pic>
        <p:nvPicPr>
          <p:cNvPr id="6149" name="Picture 5" descr="C:\Users\SPRING\Desktop\New folder (4)\New folder (3)\IMG-20210323-WA0164.jpg"/>
          <p:cNvPicPr>
            <a:picLocks noChangeAspect="1" noChangeArrowheads="1"/>
          </p:cNvPicPr>
          <p:nvPr/>
        </p:nvPicPr>
        <p:blipFill>
          <a:blip r:embed="rId4"/>
          <a:srcRect/>
          <a:stretch>
            <a:fillRect/>
          </a:stretch>
        </p:blipFill>
        <p:spPr bwMode="auto">
          <a:xfrm>
            <a:off x="785786" y="2571744"/>
            <a:ext cx="3643338" cy="2188605"/>
          </a:xfrm>
          <a:prstGeom prst="rect">
            <a:avLst/>
          </a:prstGeom>
          <a:noFill/>
        </p:spPr>
      </p:pic>
      <p:pic>
        <p:nvPicPr>
          <p:cNvPr id="6150" name="Picture 6"/>
          <p:cNvPicPr>
            <a:picLocks noChangeAspect="1" noChangeArrowheads="1"/>
          </p:cNvPicPr>
          <p:nvPr/>
        </p:nvPicPr>
        <p:blipFill>
          <a:blip r:embed="rId5"/>
          <a:srcRect/>
          <a:stretch>
            <a:fillRect/>
          </a:stretch>
        </p:blipFill>
        <p:spPr bwMode="auto">
          <a:xfrm>
            <a:off x="4786314" y="2857496"/>
            <a:ext cx="3700996" cy="3857652"/>
          </a:xfrm>
          <a:prstGeom prst="rect">
            <a:avLst/>
          </a:prstGeom>
          <a:noFill/>
          <a:ln w="9525">
            <a:noFill/>
            <a:miter lim="800000"/>
            <a:headEnd/>
            <a:tailEnd/>
          </a:ln>
          <a:effectLst/>
        </p:spPr>
      </p:pic>
      <p:pic>
        <p:nvPicPr>
          <p:cNvPr id="6151" name="Picture 7" descr="C:\Users\SPRING\Desktop\New folder (4)\New folder (3)\IMG-20210323-WA0166.jpg"/>
          <p:cNvPicPr>
            <a:picLocks noChangeAspect="1" noChangeArrowheads="1"/>
          </p:cNvPicPr>
          <p:nvPr/>
        </p:nvPicPr>
        <p:blipFill>
          <a:blip r:embed="rId6"/>
          <a:srcRect/>
          <a:stretch>
            <a:fillRect/>
          </a:stretch>
        </p:blipFill>
        <p:spPr bwMode="auto">
          <a:xfrm>
            <a:off x="785786" y="4857759"/>
            <a:ext cx="3714776" cy="1878483"/>
          </a:xfrm>
          <a:prstGeom prst="rect">
            <a:avLst/>
          </a:prstGeom>
          <a:noFill/>
        </p:spPr>
      </p:pic>
    </p:spTree>
  </p:cSld>
  <p:clrMapOvr>
    <a:masterClrMapping/>
  </p:clrMapOvr>
  <p:transition>
    <p:cut thruBlk="1"/>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SPRING\Desktop\New folder (4)\New folder (3)\IMG-20210304-WA0004.jpg"/>
          <p:cNvPicPr>
            <a:picLocks noChangeAspect="1" noChangeArrowheads="1"/>
          </p:cNvPicPr>
          <p:nvPr/>
        </p:nvPicPr>
        <p:blipFill>
          <a:blip r:embed="rId2"/>
          <a:srcRect/>
          <a:stretch>
            <a:fillRect/>
          </a:stretch>
        </p:blipFill>
        <p:spPr bwMode="auto">
          <a:xfrm>
            <a:off x="2143108" y="1500174"/>
            <a:ext cx="4786346" cy="4876800"/>
          </a:xfrm>
          <a:prstGeom prst="rect">
            <a:avLst/>
          </a:prstGeom>
          <a:noFill/>
        </p:spPr>
      </p:pic>
      <p:sp>
        <p:nvSpPr>
          <p:cNvPr id="3" name="TextBox 2"/>
          <p:cNvSpPr txBox="1"/>
          <p:nvPr/>
        </p:nvSpPr>
        <p:spPr>
          <a:xfrm>
            <a:off x="3214678" y="571480"/>
            <a:ext cx="2143140" cy="1015663"/>
          </a:xfrm>
          <a:prstGeom prst="rect">
            <a:avLst/>
          </a:prstGeom>
          <a:noFill/>
        </p:spPr>
        <p:txBody>
          <a:bodyPr wrap="square" rtlCol="0">
            <a:spAutoFit/>
          </a:bodyPr>
          <a:lstStyle/>
          <a:p>
            <a:r>
              <a:rPr lang="en-IN" sz="4800" b="1" dirty="0" smtClean="0">
                <a:solidFill>
                  <a:srgbClr val="FF0000"/>
                </a:solidFill>
                <a:latin typeface="Arabic Typesetting" pitchFamily="66" charset="-78"/>
                <a:cs typeface="Arabic Typesetting" pitchFamily="66" charset="-78"/>
              </a:rPr>
              <a:t>  </a:t>
            </a:r>
            <a:r>
              <a:rPr lang="en-IN" sz="6000" b="1" dirty="0" smtClean="0">
                <a:solidFill>
                  <a:srgbClr val="FF0000"/>
                </a:solidFill>
                <a:latin typeface="Arabic Typesetting" pitchFamily="66" charset="-78"/>
                <a:cs typeface="Arabic Typesetting" pitchFamily="66" charset="-78"/>
              </a:rPr>
              <a:t>GIFTS</a:t>
            </a:r>
            <a:endParaRPr lang="en-IN" sz="6000" b="1" dirty="0">
              <a:solidFill>
                <a:srgbClr val="FF0000"/>
              </a:solidFill>
              <a:latin typeface="Arabic Typesetting" pitchFamily="66" charset="-78"/>
              <a:cs typeface="Arabic Typesetting" pitchFamily="66" charset="-78"/>
            </a:endParaRPr>
          </a:p>
        </p:txBody>
      </p:sp>
    </p:spTree>
  </p:cSld>
  <p:clrMapOvr>
    <a:masterClrMapping/>
  </p:clrMapOvr>
  <p:transition>
    <p:circl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C:\Users\SPRING\Desktop\New folder (4)\New folder\IMG-20210225-WA0055.jpg"/>
          <p:cNvPicPr>
            <a:picLocks noChangeAspect="1" noChangeArrowheads="1"/>
          </p:cNvPicPr>
          <p:nvPr/>
        </p:nvPicPr>
        <p:blipFill>
          <a:blip r:embed="rId2"/>
          <a:srcRect/>
          <a:stretch>
            <a:fillRect/>
          </a:stretch>
        </p:blipFill>
        <p:spPr bwMode="auto">
          <a:xfrm>
            <a:off x="-1" y="0"/>
            <a:ext cx="9215465" cy="6858000"/>
          </a:xfrm>
          <a:prstGeom prst="rect">
            <a:avLst/>
          </a:prstGeom>
          <a:noFill/>
        </p:spPr>
      </p:pic>
    </p:spTree>
  </p:cSld>
  <p:clrMapOvr>
    <a:masterClrMapping/>
  </p:clrMapOvr>
  <p:transition>
    <p:fade thruBlk="1"/>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3"/>
          <p:cNvPicPr>
            <a:picLocks noChangeAspect="1" noChangeArrowheads="1"/>
          </p:cNvPicPr>
          <p:nvPr/>
        </p:nvPicPr>
        <p:blipFill>
          <a:blip r:embed="rId2"/>
          <a:srcRect/>
          <a:stretch>
            <a:fillRect/>
          </a:stretch>
        </p:blipFill>
        <p:spPr bwMode="auto">
          <a:xfrm>
            <a:off x="2143108" y="714356"/>
            <a:ext cx="5572164" cy="5878596"/>
          </a:xfrm>
          <a:prstGeom prst="rect">
            <a:avLst/>
          </a:prstGeom>
          <a:noFill/>
          <a:ln w="9525">
            <a:noFill/>
            <a:miter lim="800000"/>
            <a:headEnd/>
            <a:tailEnd/>
          </a:ln>
          <a:effectLst/>
        </p:spPr>
      </p:pic>
      <p:sp>
        <p:nvSpPr>
          <p:cNvPr id="4" name="TextBox 3"/>
          <p:cNvSpPr txBox="1"/>
          <p:nvPr/>
        </p:nvSpPr>
        <p:spPr>
          <a:xfrm>
            <a:off x="2214546" y="58143"/>
            <a:ext cx="5274201" cy="584775"/>
          </a:xfrm>
          <a:prstGeom prst="rect">
            <a:avLst/>
          </a:prstGeom>
          <a:noFill/>
        </p:spPr>
        <p:txBody>
          <a:bodyPr wrap="none" rtlCol="0">
            <a:spAutoFit/>
          </a:bodyPr>
          <a:lstStyle/>
          <a:p>
            <a:r>
              <a:rPr lang="en-IN" sz="3200" b="1" dirty="0" smtClean="0">
                <a:solidFill>
                  <a:srgbClr val="FF0000"/>
                </a:solidFill>
                <a:latin typeface="Aharoni" pitchFamily="2" charset="-79"/>
                <a:cs typeface="Aharoni" pitchFamily="2" charset="-79"/>
              </a:rPr>
              <a:t>Women’s Day Celebration</a:t>
            </a:r>
            <a:endParaRPr lang="en-IN" sz="3200" b="1" dirty="0">
              <a:solidFill>
                <a:srgbClr val="FF0000"/>
              </a:solidFill>
              <a:latin typeface="Aharoni" pitchFamily="2" charset="-79"/>
              <a:cs typeface="Aharoni" pitchFamily="2" charset="-79"/>
            </a:endParaRPr>
          </a:p>
        </p:txBody>
      </p:sp>
    </p:spTree>
  </p:cSld>
  <p:clrMapOvr>
    <a:masterClrMapping/>
  </p:clrMapOvr>
  <p:transition>
    <p:strips dir="ru"/>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357290" y="1500174"/>
            <a:ext cx="6500858" cy="3785652"/>
          </a:xfrm>
          <a:prstGeom prst="rect">
            <a:avLst/>
          </a:prstGeom>
        </p:spPr>
        <p:txBody>
          <a:bodyPr wrap="square">
            <a:spAutoFit/>
          </a:bodyPr>
          <a:lstStyle/>
          <a:p>
            <a:pPr algn="ctr"/>
            <a:r>
              <a:rPr lang="en-US" sz="4000" b="1" dirty="0" smtClean="0">
                <a:solidFill>
                  <a:srgbClr val="FFFF00"/>
                </a:solidFill>
                <a:latin typeface="Arabic Typesetting" pitchFamily="66" charset="-78"/>
                <a:cs typeface="Arabic Typesetting" pitchFamily="66" charset="-78"/>
              </a:rPr>
              <a:t>NOGS project 15 WDP (10)            Dr.Mini Gopal our PP and Dr Krishna our president did the FOGSI Cancer Awareness Programme  for paramedical staff and screening camp for public on March 8 in            GOPALAPILLAI hospital</a:t>
            </a:r>
            <a:endParaRPr lang="en-US" sz="4000" b="1" dirty="0">
              <a:solidFill>
                <a:srgbClr val="FFFF00"/>
              </a:solidFill>
              <a:latin typeface="Arabic Typesetting" pitchFamily="66" charset="-78"/>
              <a:cs typeface="Arabic Typesetting" pitchFamily="66" charset="-78"/>
            </a:endParaRPr>
          </a:p>
        </p:txBody>
      </p:sp>
    </p:spTree>
  </p:cSld>
  <p:clrMapOvr>
    <a:masterClrMapping/>
  </p:clrMapOvr>
  <p:transition>
    <p:split/>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C:\Users\SPRING\Desktop\New folder (4)\New folder (3)\IMG-20210323-WA0118.jpg"/>
          <p:cNvPicPr>
            <a:picLocks noChangeAspect="1" noChangeArrowheads="1"/>
          </p:cNvPicPr>
          <p:nvPr/>
        </p:nvPicPr>
        <p:blipFill>
          <a:blip r:embed="rId2"/>
          <a:srcRect/>
          <a:stretch>
            <a:fillRect/>
          </a:stretch>
        </p:blipFill>
        <p:spPr bwMode="auto">
          <a:xfrm>
            <a:off x="79411" y="357166"/>
            <a:ext cx="4253053" cy="3143272"/>
          </a:xfrm>
          <a:prstGeom prst="rect">
            <a:avLst/>
          </a:prstGeom>
          <a:noFill/>
        </p:spPr>
      </p:pic>
      <p:pic>
        <p:nvPicPr>
          <p:cNvPr id="11267" name="Picture 3" descr="C:\Users\SPRING\Desktop\New folder (4)\New folder (3)\IMG-20210323-WA0117.jpg"/>
          <p:cNvPicPr>
            <a:picLocks noChangeAspect="1" noChangeArrowheads="1"/>
          </p:cNvPicPr>
          <p:nvPr/>
        </p:nvPicPr>
        <p:blipFill>
          <a:blip r:embed="rId3"/>
          <a:srcRect/>
          <a:stretch>
            <a:fillRect/>
          </a:stretch>
        </p:blipFill>
        <p:spPr bwMode="auto">
          <a:xfrm>
            <a:off x="4572000" y="357166"/>
            <a:ext cx="4358454" cy="3143272"/>
          </a:xfrm>
          <a:prstGeom prst="rect">
            <a:avLst/>
          </a:prstGeom>
          <a:noFill/>
        </p:spPr>
      </p:pic>
      <p:pic>
        <p:nvPicPr>
          <p:cNvPr id="11269" name="Picture 5" descr="C:\Users\SPRING\Desktop\New folder (4)\New folder (3)\IMG-20210323-WA0119.jpg"/>
          <p:cNvPicPr>
            <a:picLocks noChangeAspect="1" noChangeArrowheads="1"/>
          </p:cNvPicPr>
          <p:nvPr/>
        </p:nvPicPr>
        <p:blipFill>
          <a:blip r:embed="rId4"/>
          <a:srcRect/>
          <a:stretch>
            <a:fillRect/>
          </a:stretch>
        </p:blipFill>
        <p:spPr bwMode="auto">
          <a:xfrm>
            <a:off x="137617" y="3786190"/>
            <a:ext cx="4228200" cy="2428892"/>
          </a:xfrm>
          <a:prstGeom prst="rect">
            <a:avLst/>
          </a:prstGeom>
          <a:noFill/>
        </p:spPr>
      </p:pic>
      <p:pic>
        <p:nvPicPr>
          <p:cNvPr id="11270" name="Picture 6" descr="C:\Users\SPRING\Desktop\New folder (4)\New folder (3)\IMG-20210323-WA0120.jpg"/>
          <p:cNvPicPr>
            <a:picLocks noChangeAspect="1" noChangeArrowheads="1"/>
          </p:cNvPicPr>
          <p:nvPr/>
        </p:nvPicPr>
        <p:blipFill>
          <a:blip r:embed="rId5"/>
          <a:srcRect/>
          <a:stretch>
            <a:fillRect/>
          </a:stretch>
        </p:blipFill>
        <p:spPr bwMode="auto">
          <a:xfrm>
            <a:off x="4714876" y="3786190"/>
            <a:ext cx="4214841" cy="2464611"/>
          </a:xfrm>
          <a:prstGeom prst="rect">
            <a:avLst/>
          </a:prstGeom>
          <a:noFill/>
        </p:spPr>
      </p:pic>
    </p:spTree>
  </p:cSld>
  <p:clrMapOvr>
    <a:masterClrMapping/>
  </p:clrMapOvr>
  <p:transition>
    <p:circl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C:\Users\SPRING\Desktop\New folder (4)\New folder (3)\IMG-20210323-WA0121.jpg"/>
          <p:cNvPicPr>
            <a:picLocks noChangeAspect="1" noChangeArrowheads="1"/>
          </p:cNvPicPr>
          <p:nvPr/>
        </p:nvPicPr>
        <p:blipFill>
          <a:blip r:embed="rId2"/>
          <a:srcRect/>
          <a:stretch>
            <a:fillRect/>
          </a:stretch>
        </p:blipFill>
        <p:spPr bwMode="auto">
          <a:xfrm>
            <a:off x="214282" y="357166"/>
            <a:ext cx="4232702" cy="5643602"/>
          </a:xfrm>
          <a:prstGeom prst="rect">
            <a:avLst/>
          </a:prstGeom>
          <a:noFill/>
        </p:spPr>
      </p:pic>
      <p:pic>
        <p:nvPicPr>
          <p:cNvPr id="12290" name="Picture 2" descr="C:\Users\SPRING\Desktop\New folder (4)\New folder (3)\IMG-20210323-WA0122.jpg"/>
          <p:cNvPicPr>
            <a:picLocks noChangeAspect="1" noChangeArrowheads="1"/>
          </p:cNvPicPr>
          <p:nvPr/>
        </p:nvPicPr>
        <p:blipFill>
          <a:blip r:embed="rId3"/>
          <a:srcRect/>
          <a:stretch>
            <a:fillRect/>
          </a:stretch>
        </p:blipFill>
        <p:spPr bwMode="auto">
          <a:xfrm>
            <a:off x="4714876" y="357166"/>
            <a:ext cx="4232702" cy="5643602"/>
          </a:xfrm>
          <a:prstGeom prst="rect">
            <a:avLst/>
          </a:prstGeom>
          <a:noFill/>
        </p:spPr>
      </p:pic>
    </p:spTree>
  </p:cSld>
  <p:clrMapOvr>
    <a:masterClrMapping/>
  </p:clrMapOvr>
  <p:transition>
    <p:diamond/>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Users\SPRING\Desktop\New folder (4)\New folder (3)\IMG-20210304-WA0001.jpg"/>
          <p:cNvPicPr>
            <a:picLocks noChangeAspect="1" noChangeArrowheads="1"/>
          </p:cNvPicPr>
          <p:nvPr/>
        </p:nvPicPr>
        <p:blipFill>
          <a:blip r:embed="rId2"/>
          <a:srcRect/>
          <a:stretch>
            <a:fillRect/>
          </a:stretch>
        </p:blipFill>
        <p:spPr bwMode="auto">
          <a:xfrm>
            <a:off x="214282" y="142852"/>
            <a:ext cx="3714776" cy="2971096"/>
          </a:xfrm>
          <a:prstGeom prst="rect">
            <a:avLst/>
          </a:prstGeom>
          <a:noFill/>
        </p:spPr>
      </p:pic>
      <p:pic>
        <p:nvPicPr>
          <p:cNvPr id="8195" name="Picture 3"/>
          <p:cNvPicPr>
            <a:picLocks noChangeAspect="1" noChangeArrowheads="1"/>
          </p:cNvPicPr>
          <p:nvPr/>
        </p:nvPicPr>
        <p:blipFill>
          <a:blip r:embed="rId3"/>
          <a:srcRect/>
          <a:stretch>
            <a:fillRect/>
          </a:stretch>
        </p:blipFill>
        <p:spPr bwMode="auto">
          <a:xfrm>
            <a:off x="4071934" y="714356"/>
            <a:ext cx="4984965" cy="5143536"/>
          </a:xfrm>
          <a:prstGeom prst="rect">
            <a:avLst/>
          </a:prstGeom>
          <a:noFill/>
          <a:ln w="9525">
            <a:noFill/>
            <a:miter lim="800000"/>
            <a:headEnd/>
            <a:tailEnd/>
          </a:ln>
          <a:effectLst/>
        </p:spPr>
      </p:pic>
      <p:pic>
        <p:nvPicPr>
          <p:cNvPr id="8196" name="Picture 4" descr="C:\Users\SPRING\Desktop\New folder (4)\New folder (3)\IMG-20210305-WA0012.jpg"/>
          <p:cNvPicPr>
            <a:picLocks noChangeAspect="1" noChangeArrowheads="1"/>
          </p:cNvPicPr>
          <p:nvPr/>
        </p:nvPicPr>
        <p:blipFill>
          <a:blip r:embed="rId4"/>
          <a:srcRect/>
          <a:stretch>
            <a:fillRect/>
          </a:stretch>
        </p:blipFill>
        <p:spPr bwMode="auto">
          <a:xfrm>
            <a:off x="214282" y="3286124"/>
            <a:ext cx="3714776" cy="3500462"/>
          </a:xfrm>
          <a:prstGeom prst="rect">
            <a:avLst/>
          </a:prstGeom>
          <a:noFill/>
        </p:spPr>
      </p:pic>
    </p:spTree>
  </p:cSld>
  <p:clrMapOvr>
    <a:masterClrMapping/>
  </p:clrMapOvr>
  <p:transition>
    <p:pull dir="lu"/>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42976" y="1357298"/>
            <a:ext cx="6786610" cy="3785652"/>
          </a:xfrm>
          <a:prstGeom prst="rect">
            <a:avLst/>
          </a:prstGeom>
        </p:spPr>
        <p:txBody>
          <a:bodyPr wrap="square">
            <a:spAutoFit/>
          </a:bodyPr>
          <a:lstStyle/>
          <a:p>
            <a:pPr algn="ctr"/>
            <a:r>
              <a:rPr lang="en-US" sz="4000" b="1" dirty="0" smtClean="0">
                <a:solidFill>
                  <a:srgbClr val="FFFF00"/>
                </a:solidFill>
                <a:latin typeface="Arabic Typesetting" pitchFamily="66" charset="-78"/>
                <a:cs typeface="Arabic Typesetting" pitchFamily="66" charset="-78"/>
              </a:rPr>
              <a:t>NOGS Project 20 (3/24) ... Dr.Krishna and   Dr.Selvapriya president and secretary Nagercoil OBG Society ... </a:t>
            </a:r>
          </a:p>
          <a:p>
            <a:pPr algn="ctr"/>
            <a:r>
              <a:rPr lang="en-US" sz="4000" b="1" dirty="0" smtClean="0">
                <a:solidFill>
                  <a:srgbClr val="FFFF00"/>
                </a:solidFill>
                <a:latin typeface="Arabic Typesetting" pitchFamily="66" charset="-78"/>
                <a:cs typeface="Arabic Typesetting" pitchFamily="66" charset="-78"/>
              </a:rPr>
              <a:t>Did Adolescent Health Awareness Programme for class X students of Duthie Girls School   on 18/03/2021…</a:t>
            </a:r>
            <a:endParaRPr lang="en-US" sz="4000" b="1" dirty="0">
              <a:solidFill>
                <a:srgbClr val="FFFF00"/>
              </a:solidFill>
              <a:latin typeface="Arabic Typesetting" pitchFamily="66" charset="-78"/>
              <a:cs typeface="Arabic Typesetting" pitchFamily="66" charset="-78"/>
            </a:endParaRPr>
          </a:p>
        </p:txBody>
      </p:sp>
    </p:spTree>
  </p:cSld>
  <p:clrMapOvr>
    <a:masterClrMapping/>
  </p:clrMapOvr>
  <p:transition>
    <p:pull dir="ru"/>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C:\Users\SPRING\Desktop\New folder (4)\New folder (3)\IMG-20210323-WA0022.jpg"/>
          <p:cNvPicPr>
            <a:picLocks noChangeAspect="1" noChangeArrowheads="1"/>
          </p:cNvPicPr>
          <p:nvPr/>
        </p:nvPicPr>
        <p:blipFill>
          <a:blip r:embed="rId2"/>
          <a:srcRect/>
          <a:stretch>
            <a:fillRect/>
          </a:stretch>
        </p:blipFill>
        <p:spPr bwMode="auto">
          <a:xfrm>
            <a:off x="142844" y="214291"/>
            <a:ext cx="3500462" cy="2275300"/>
          </a:xfrm>
          <a:prstGeom prst="rect">
            <a:avLst/>
          </a:prstGeom>
          <a:noFill/>
        </p:spPr>
      </p:pic>
      <p:pic>
        <p:nvPicPr>
          <p:cNvPr id="13315" name="Picture 3" descr="C:\Users\SPRING\Desktop\New folder (4)\New folder (3)\IMG-20210323-WA0031.jpg"/>
          <p:cNvPicPr>
            <a:picLocks noChangeAspect="1" noChangeArrowheads="1"/>
          </p:cNvPicPr>
          <p:nvPr/>
        </p:nvPicPr>
        <p:blipFill>
          <a:blip r:embed="rId3"/>
          <a:srcRect/>
          <a:stretch>
            <a:fillRect/>
          </a:stretch>
        </p:blipFill>
        <p:spPr bwMode="auto">
          <a:xfrm>
            <a:off x="4786314" y="171037"/>
            <a:ext cx="3500462" cy="2237925"/>
          </a:xfrm>
          <a:prstGeom prst="rect">
            <a:avLst/>
          </a:prstGeom>
          <a:noFill/>
        </p:spPr>
      </p:pic>
      <p:pic>
        <p:nvPicPr>
          <p:cNvPr id="13316" name="Picture 4" descr="C:\Users\SPRING\Desktop\New folder (4)\New folder (3)\IMG-20210323-WA0033.jpg"/>
          <p:cNvPicPr>
            <a:picLocks noChangeAspect="1" noChangeArrowheads="1"/>
          </p:cNvPicPr>
          <p:nvPr/>
        </p:nvPicPr>
        <p:blipFill>
          <a:blip r:embed="rId4"/>
          <a:srcRect/>
          <a:stretch>
            <a:fillRect/>
          </a:stretch>
        </p:blipFill>
        <p:spPr bwMode="auto">
          <a:xfrm>
            <a:off x="428597" y="2714620"/>
            <a:ext cx="3857652" cy="1989101"/>
          </a:xfrm>
          <a:prstGeom prst="rect">
            <a:avLst/>
          </a:prstGeom>
          <a:noFill/>
        </p:spPr>
      </p:pic>
      <p:pic>
        <p:nvPicPr>
          <p:cNvPr id="13317" name="Picture 5" descr="C:\Users\SPRING\Desktop\New folder (4)\New folder (3)\IMG-20210323-WA0032.jpg"/>
          <p:cNvPicPr>
            <a:picLocks noChangeAspect="1" noChangeArrowheads="1"/>
          </p:cNvPicPr>
          <p:nvPr/>
        </p:nvPicPr>
        <p:blipFill>
          <a:blip r:embed="rId5"/>
          <a:srcRect/>
          <a:stretch>
            <a:fillRect/>
          </a:stretch>
        </p:blipFill>
        <p:spPr bwMode="auto">
          <a:xfrm>
            <a:off x="5286380" y="2643183"/>
            <a:ext cx="3643338" cy="2033960"/>
          </a:xfrm>
          <a:prstGeom prst="rect">
            <a:avLst/>
          </a:prstGeom>
          <a:noFill/>
        </p:spPr>
      </p:pic>
      <p:pic>
        <p:nvPicPr>
          <p:cNvPr id="13318" name="Picture 6" descr="C:\Users\SPRING\Desktop\New folder (4)\New folder (3)\IMG-20210323-WA0034.jpg"/>
          <p:cNvPicPr>
            <a:picLocks noChangeAspect="1" noChangeArrowheads="1"/>
          </p:cNvPicPr>
          <p:nvPr/>
        </p:nvPicPr>
        <p:blipFill>
          <a:blip r:embed="rId6"/>
          <a:srcRect/>
          <a:stretch>
            <a:fillRect/>
          </a:stretch>
        </p:blipFill>
        <p:spPr bwMode="auto">
          <a:xfrm>
            <a:off x="2928926" y="4786322"/>
            <a:ext cx="3714776" cy="1974661"/>
          </a:xfrm>
          <a:prstGeom prst="rect">
            <a:avLst/>
          </a:prstGeom>
          <a:noFill/>
        </p:spPr>
      </p:pic>
    </p:spTree>
  </p:cSld>
  <p:clrMapOvr>
    <a:masterClrMapping/>
  </p:clrMapOvr>
  <p:transition>
    <p:zoom/>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srcRect/>
          <a:stretch>
            <a:fillRect/>
          </a:stretch>
        </p:blipFill>
        <p:spPr bwMode="auto">
          <a:xfrm>
            <a:off x="2428859" y="1000108"/>
            <a:ext cx="3798841" cy="5643602"/>
          </a:xfrm>
          <a:prstGeom prst="rect">
            <a:avLst/>
          </a:prstGeom>
          <a:noFill/>
          <a:ln w="9525">
            <a:noFill/>
            <a:miter lim="800000"/>
            <a:headEnd/>
            <a:tailEnd/>
          </a:ln>
          <a:effectLst/>
        </p:spPr>
      </p:pic>
      <p:sp>
        <p:nvSpPr>
          <p:cNvPr id="3" name="Rectangle 2"/>
          <p:cNvSpPr/>
          <p:nvPr/>
        </p:nvSpPr>
        <p:spPr>
          <a:xfrm>
            <a:off x="285720" y="285728"/>
            <a:ext cx="7786742" cy="646331"/>
          </a:xfrm>
          <a:prstGeom prst="rect">
            <a:avLst/>
          </a:prstGeom>
        </p:spPr>
        <p:txBody>
          <a:bodyPr wrap="square">
            <a:spAutoFit/>
          </a:bodyPr>
          <a:lstStyle/>
          <a:p>
            <a:pPr algn="r"/>
            <a:r>
              <a:rPr lang="en-IN" sz="3600" b="1" dirty="0" smtClean="0">
                <a:solidFill>
                  <a:srgbClr val="FF0000"/>
                </a:solidFill>
                <a:latin typeface="Aharoni" pitchFamily="2" charset="-79"/>
                <a:cs typeface="Aharoni" pitchFamily="2" charset="-79"/>
              </a:rPr>
              <a:t>Secretary’s Report March 2021</a:t>
            </a:r>
            <a:endParaRPr lang="en-IN" sz="3600" b="1" dirty="0">
              <a:solidFill>
                <a:srgbClr val="FF0000"/>
              </a:solidFill>
              <a:latin typeface="Aharoni" pitchFamily="2" charset="-79"/>
              <a:cs typeface="Aharoni" pitchFamily="2" charset="-79"/>
            </a:endParaRPr>
          </a:p>
        </p:txBody>
      </p:sp>
    </p:spTree>
  </p:cSld>
  <p:clrMapOvr>
    <a:masterClrMapping/>
  </p:clrMapOvr>
  <p:transition>
    <p:fade thruBlk="1"/>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C:\Users\SPRING\Desktop\New folder (4)\New folder (3)\IMG-20210305-WA0000.jpg"/>
          <p:cNvPicPr>
            <a:picLocks noChangeAspect="1" noChangeArrowheads="1"/>
          </p:cNvPicPr>
          <p:nvPr/>
        </p:nvPicPr>
        <p:blipFill>
          <a:blip r:embed="rId2" cstate="print"/>
          <a:srcRect/>
          <a:stretch>
            <a:fillRect/>
          </a:stretch>
        </p:blipFill>
        <p:spPr bwMode="auto">
          <a:xfrm>
            <a:off x="333387" y="142852"/>
            <a:ext cx="4507229" cy="2643205"/>
          </a:xfrm>
          <a:prstGeom prst="rect">
            <a:avLst/>
          </a:prstGeom>
          <a:noFill/>
        </p:spPr>
      </p:pic>
      <p:pic>
        <p:nvPicPr>
          <p:cNvPr id="14339" name="Picture 3" descr="C:\Users\SPRING\Desktop\New folder (4)\New folder (3)\IMG-20210323-WA0114.jpg"/>
          <p:cNvPicPr>
            <a:picLocks noChangeAspect="1" noChangeArrowheads="1"/>
          </p:cNvPicPr>
          <p:nvPr/>
        </p:nvPicPr>
        <p:blipFill>
          <a:blip r:embed="rId3"/>
          <a:srcRect/>
          <a:stretch>
            <a:fillRect/>
          </a:stretch>
        </p:blipFill>
        <p:spPr bwMode="auto">
          <a:xfrm>
            <a:off x="5715008" y="214290"/>
            <a:ext cx="3143272" cy="3767218"/>
          </a:xfrm>
          <a:prstGeom prst="rect">
            <a:avLst/>
          </a:prstGeom>
          <a:noFill/>
        </p:spPr>
      </p:pic>
      <p:pic>
        <p:nvPicPr>
          <p:cNvPr id="14340" name="Picture 4" descr="C:\Users\SPRING\Desktop\New folder (4)\New folder (3)\IMG-20210323-WA0113.jpg"/>
          <p:cNvPicPr>
            <a:picLocks noChangeAspect="1" noChangeArrowheads="1"/>
          </p:cNvPicPr>
          <p:nvPr/>
        </p:nvPicPr>
        <p:blipFill>
          <a:blip r:embed="rId4"/>
          <a:srcRect/>
          <a:stretch>
            <a:fillRect/>
          </a:stretch>
        </p:blipFill>
        <p:spPr bwMode="auto">
          <a:xfrm>
            <a:off x="357158" y="2928934"/>
            <a:ext cx="3357587" cy="3783196"/>
          </a:xfrm>
          <a:prstGeom prst="rect">
            <a:avLst/>
          </a:prstGeom>
          <a:noFill/>
        </p:spPr>
      </p:pic>
      <p:pic>
        <p:nvPicPr>
          <p:cNvPr id="14341" name="Picture 5" descr="C:\Users\SPRING\Desktop\New folder (4)\New folder (3)\IMG-20210323-WA0109.jpg"/>
          <p:cNvPicPr>
            <a:picLocks noChangeAspect="1" noChangeArrowheads="1"/>
          </p:cNvPicPr>
          <p:nvPr/>
        </p:nvPicPr>
        <p:blipFill>
          <a:blip r:embed="rId5"/>
          <a:srcRect/>
          <a:stretch>
            <a:fillRect/>
          </a:stretch>
        </p:blipFill>
        <p:spPr bwMode="auto">
          <a:xfrm>
            <a:off x="4572000" y="4214818"/>
            <a:ext cx="4330057" cy="2428892"/>
          </a:xfrm>
          <a:prstGeom prst="rect">
            <a:avLst/>
          </a:prstGeom>
          <a:noFill/>
        </p:spPr>
      </p:pic>
    </p:spTree>
  </p:cSld>
  <p:clrMapOvr>
    <a:masterClrMapping/>
  </p:clrMapOvr>
  <p:transition>
    <p:push/>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C:\Users\SPRING\Desktop\New folder (4)\New folder (3)\IMG-20210323-WA0112.jpg"/>
          <p:cNvPicPr>
            <a:picLocks noChangeAspect="1" noChangeArrowheads="1"/>
          </p:cNvPicPr>
          <p:nvPr/>
        </p:nvPicPr>
        <p:blipFill>
          <a:blip r:embed="rId2"/>
          <a:srcRect/>
          <a:stretch>
            <a:fillRect/>
          </a:stretch>
        </p:blipFill>
        <p:spPr bwMode="auto">
          <a:xfrm>
            <a:off x="214282" y="142852"/>
            <a:ext cx="3579764" cy="6381752"/>
          </a:xfrm>
          <a:prstGeom prst="rect">
            <a:avLst/>
          </a:prstGeom>
          <a:noFill/>
        </p:spPr>
      </p:pic>
      <p:pic>
        <p:nvPicPr>
          <p:cNvPr id="15363" name="Picture 3" descr="C:\Users\SPRING\Desktop\New folder (4)\New folder (3)\IMG-20210323-WA0110.jpg"/>
          <p:cNvPicPr>
            <a:picLocks noChangeAspect="1" noChangeArrowheads="1"/>
          </p:cNvPicPr>
          <p:nvPr/>
        </p:nvPicPr>
        <p:blipFill>
          <a:blip r:embed="rId3"/>
          <a:srcRect/>
          <a:stretch>
            <a:fillRect/>
          </a:stretch>
        </p:blipFill>
        <p:spPr bwMode="auto">
          <a:xfrm>
            <a:off x="4034325" y="142852"/>
            <a:ext cx="4966831" cy="2786082"/>
          </a:xfrm>
          <a:prstGeom prst="rect">
            <a:avLst/>
          </a:prstGeom>
          <a:noFill/>
        </p:spPr>
      </p:pic>
      <p:pic>
        <p:nvPicPr>
          <p:cNvPr id="15364" name="Picture 4" descr="C:\Users\SPRING\Desktop\New folder (4)\New folder (3)\IMG-20210323-WA0111.jpg"/>
          <p:cNvPicPr>
            <a:picLocks noChangeAspect="1" noChangeArrowheads="1"/>
          </p:cNvPicPr>
          <p:nvPr/>
        </p:nvPicPr>
        <p:blipFill>
          <a:blip r:embed="rId4"/>
          <a:srcRect/>
          <a:stretch>
            <a:fillRect/>
          </a:stretch>
        </p:blipFill>
        <p:spPr bwMode="auto">
          <a:xfrm>
            <a:off x="4034325" y="3714752"/>
            <a:ext cx="4966831" cy="2786082"/>
          </a:xfrm>
          <a:prstGeom prst="rect">
            <a:avLst/>
          </a:prstGeom>
          <a:noFill/>
        </p:spPr>
      </p:pic>
    </p:spTree>
  </p:cSld>
  <p:clrMapOvr>
    <a:masterClrMapping/>
  </p:clrMapOvr>
  <p:transition>
    <p:cover dir="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42976" y="1785926"/>
            <a:ext cx="6786610" cy="3170099"/>
          </a:xfrm>
          <a:prstGeom prst="rect">
            <a:avLst/>
          </a:prstGeom>
        </p:spPr>
        <p:txBody>
          <a:bodyPr wrap="square">
            <a:spAutoFit/>
          </a:bodyPr>
          <a:lstStyle/>
          <a:p>
            <a:r>
              <a:rPr lang="en-US" sz="4000" b="1" dirty="0" smtClean="0">
                <a:solidFill>
                  <a:srgbClr val="FFFF00"/>
                </a:solidFill>
                <a:latin typeface="Arabic Typesetting" pitchFamily="66" charset="-78"/>
                <a:cs typeface="Arabic Typesetting" pitchFamily="66" charset="-78"/>
              </a:rPr>
              <a:t>NOGS project 15 WDP (14)                      Dr.Selvapriya Saravanan organized an Awareness Programme and Women’s day Culturals competitions for students of Arunachala college .....</a:t>
            </a:r>
            <a:endParaRPr lang="en-US" sz="4000" b="1" dirty="0">
              <a:solidFill>
                <a:srgbClr val="FFFF00"/>
              </a:solidFill>
              <a:latin typeface="Arabic Typesetting" pitchFamily="66" charset="-78"/>
              <a:cs typeface="Arabic Typesetting" pitchFamily="66" charset="-78"/>
            </a:endParaRPr>
          </a:p>
        </p:txBody>
      </p:sp>
    </p:spTree>
  </p:cSld>
  <p:clrMapOvr>
    <a:masterClrMapping/>
  </p:clrMapOvr>
  <p:transition>
    <p:strips dir="ru"/>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SPRING\Desktop\New folder (4)\New folder (3)\IMG-20210323-WA0103.jpg"/>
          <p:cNvPicPr>
            <a:picLocks noChangeAspect="1" noChangeArrowheads="1"/>
          </p:cNvPicPr>
          <p:nvPr/>
        </p:nvPicPr>
        <p:blipFill>
          <a:blip r:embed="rId2"/>
          <a:srcRect/>
          <a:stretch>
            <a:fillRect/>
          </a:stretch>
        </p:blipFill>
        <p:spPr bwMode="auto">
          <a:xfrm>
            <a:off x="2786050" y="4572008"/>
            <a:ext cx="3723022" cy="2088383"/>
          </a:xfrm>
          <a:prstGeom prst="rect">
            <a:avLst/>
          </a:prstGeom>
          <a:noFill/>
        </p:spPr>
      </p:pic>
      <p:pic>
        <p:nvPicPr>
          <p:cNvPr id="6147" name="Picture 3" descr="C:\Users\SPRING\Desktop\New folder (4)\New folder (3)\IMG-20210323-WA0102.jpg"/>
          <p:cNvPicPr>
            <a:picLocks noChangeAspect="1" noChangeArrowheads="1"/>
          </p:cNvPicPr>
          <p:nvPr/>
        </p:nvPicPr>
        <p:blipFill>
          <a:blip r:embed="rId3"/>
          <a:srcRect/>
          <a:stretch>
            <a:fillRect/>
          </a:stretch>
        </p:blipFill>
        <p:spPr bwMode="auto">
          <a:xfrm>
            <a:off x="5286380" y="2428867"/>
            <a:ext cx="3500462" cy="1963541"/>
          </a:xfrm>
          <a:prstGeom prst="rect">
            <a:avLst/>
          </a:prstGeom>
          <a:noFill/>
        </p:spPr>
      </p:pic>
      <p:pic>
        <p:nvPicPr>
          <p:cNvPr id="6148" name="Picture 4" descr="C:\Users\SPRING\Desktop\New folder (4)\New folder (3)\IMG-20210323-WA0099.jpg"/>
          <p:cNvPicPr>
            <a:picLocks noChangeAspect="1" noChangeArrowheads="1"/>
          </p:cNvPicPr>
          <p:nvPr/>
        </p:nvPicPr>
        <p:blipFill>
          <a:blip r:embed="rId4"/>
          <a:srcRect/>
          <a:stretch>
            <a:fillRect/>
          </a:stretch>
        </p:blipFill>
        <p:spPr bwMode="auto">
          <a:xfrm>
            <a:off x="214281" y="214290"/>
            <a:ext cx="3500463" cy="1963540"/>
          </a:xfrm>
          <a:prstGeom prst="rect">
            <a:avLst/>
          </a:prstGeom>
          <a:noFill/>
        </p:spPr>
      </p:pic>
      <p:pic>
        <p:nvPicPr>
          <p:cNvPr id="6149" name="Picture 5" descr="C:\Users\SPRING\Desktop\New folder (4)\New folder (3)\IMG-20210323-WA0100.jpg"/>
          <p:cNvPicPr>
            <a:picLocks noChangeAspect="1" noChangeArrowheads="1"/>
          </p:cNvPicPr>
          <p:nvPr/>
        </p:nvPicPr>
        <p:blipFill>
          <a:blip r:embed="rId5"/>
          <a:srcRect/>
          <a:stretch>
            <a:fillRect/>
          </a:stretch>
        </p:blipFill>
        <p:spPr bwMode="auto">
          <a:xfrm>
            <a:off x="5300600" y="214290"/>
            <a:ext cx="3486242" cy="1955564"/>
          </a:xfrm>
          <a:prstGeom prst="rect">
            <a:avLst/>
          </a:prstGeom>
          <a:noFill/>
        </p:spPr>
      </p:pic>
      <p:pic>
        <p:nvPicPr>
          <p:cNvPr id="6150" name="Picture 6" descr="C:\Users\SPRING\Desktop\New folder (4)\New folder (3)\IMG-20210323-WA0101.jpg"/>
          <p:cNvPicPr>
            <a:picLocks noChangeAspect="1" noChangeArrowheads="1"/>
          </p:cNvPicPr>
          <p:nvPr/>
        </p:nvPicPr>
        <p:blipFill>
          <a:blip r:embed="rId6"/>
          <a:srcRect/>
          <a:stretch>
            <a:fillRect/>
          </a:stretch>
        </p:blipFill>
        <p:spPr bwMode="auto">
          <a:xfrm>
            <a:off x="214282" y="2428868"/>
            <a:ext cx="3500462" cy="1963540"/>
          </a:xfrm>
          <a:prstGeom prst="rect">
            <a:avLst/>
          </a:prstGeom>
          <a:noFill/>
        </p:spPr>
      </p:pic>
    </p:spTree>
  </p:cSld>
  <p:clrMapOvr>
    <a:masterClrMapping/>
  </p:clrMapOvr>
  <p:transition>
    <p:newsflash/>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428728" y="1071546"/>
            <a:ext cx="6357982" cy="4401205"/>
          </a:xfrm>
          <a:prstGeom prst="rect">
            <a:avLst/>
          </a:prstGeom>
        </p:spPr>
        <p:txBody>
          <a:bodyPr wrap="square">
            <a:spAutoFit/>
          </a:bodyPr>
          <a:lstStyle/>
          <a:p>
            <a:pPr algn="ctr"/>
            <a:r>
              <a:rPr lang="en-US" sz="4000" b="1" dirty="0" smtClean="0">
                <a:solidFill>
                  <a:srgbClr val="FFFF00"/>
                </a:solidFill>
                <a:latin typeface="Arabic Typesetting" pitchFamily="66" charset="-78"/>
                <a:cs typeface="Arabic Typesetting" pitchFamily="66" charset="-78"/>
              </a:rPr>
              <a:t>NOGS project 15 WDP (6)..                  Dr.Renganayaki senior Gynaecologist of our society was honoured by              Hindu Vidhyalaya school for her services and she did an awareness programme on cancer screening and all the teachers of the school are undergoing screening today .....</a:t>
            </a:r>
            <a:endParaRPr lang="en-US" sz="4000" b="1" dirty="0">
              <a:solidFill>
                <a:srgbClr val="FFFF00"/>
              </a:solidFill>
              <a:latin typeface="Arabic Typesetting" pitchFamily="66" charset="-78"/>
              <a:cs typeface="Arabic Typesetting" pitchFamily="66" charset="-78"/>
            </a:endParaRPr>
          </a:p>
        </p:txBody>
      </p:sp>
    </p:spTree>
  </p:cSld>
  <p:clrMapOvr>
    <a:masterClrMapping/>
  </p:clrMapOvr>
  <p:transition>
    <p:pull dir="u"/>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C:\Users\SPRING\Desktop\New folder (4)\New folder (3)\IMG-20210323-WA0135.jpg"/>
          <p:cNvPicPr>
            <a:picLocks noChangeAspect="1" noChangeArrowheads="1"/>
          </p:cNvPicPr>
          <p:nvPr/>
        </p:nvPicPr>
        <p:blipFill>
          <a:blip r:embed="rId2"/>
          <a:srcRect/>
          <a:stretch>
            <a:fillRect/>
          </a:stretch>
        </p:blipFill>
        <p:spPr bwMode="auto">
          <a:xfrm>
            <a:off x="285721" y="285728"/>
            <a:ext cx="3786214" cy="2123830"/>
          </a:xfrm>
          <a:prstGeom prst="rect">
            <a:avLst/>
          </a:prstGeom>
          <a:noFill/>
        </p:spPr>
      </p:pic>
      <p:pic>
        <p:nvPicPr>
          <p:cNvPr id="11267" name="Picture 3" descr="C:\Users\SPRING\Desktop\New folder (4)\New folder (3)\IMG-20210323-WA0133.jpg"/>
          <p:cNvPicPr>
            <a:picLocks noChangeAspect="1" noChangeArrowheads="1"/>
          </p:cNvPicPr>
          <p:nvPr/>
        </p:nvPicPr>
        <p:blipFill>
          <a:blip r:embed="rId3"/>
          <a:srcRect/>
          <a:stretch>
            <a:fillRect/>
          </a:stretch>
        </p:blipFill>
        <p:spPr bwMode="auto">
          <a:xfrm>
            <a:off x="5160888" y="285728"/>
            <a:ext cx="3697392" cy="2143140"/>
          </a:xfrm>
          <a:prstGeom prst="rect">
            <a:avLst/>
          </a:prstGeom>
          <a:noFill/>
        </p:spPr>
      </p:pic>
      <p:pic>
        <p:nvPicPr>
          <p:cNvPr id="11268" name="Picture 4" descr="C:\Users\SPRING\Desktop\New folder (4)\New folder (3)\IMG-20210323-WA0134.jpg"/>
          <p:cNvPicPr>
            <a:picLocks noChangeAspect="1" noChangeArrowheads="1"/>
          </p:cNvPicPr>
          <p:nvPr/>
        </p:nvPicPr>
        <p:blipFill>
          <a:blip r:embed="rId4"/>
          <a:srcRect/>
          <a:stretch>
            <a:fillRect/>
          </a:stretch>
        </p:blipFill>
        <p:spPr bwMode="auto">
          <a:xfrm>
            <a:off x="285720" y="2571744"/>
            <a:ext cx="3786214" cy="2083757"/>
          </a:xfrm>
          <a:prstGeom prst="rect">
            <a:avLst/>
          </a:prstGeom>
          <a:noFill/>
        </p:spPr>
      </p:pic>
      <p:pic>
        <p:nvPicPr>
          <p:cNvPr id="11269" name="Picture 5" descr="C:\Users\SPRING\Desktop\New folder (4)\New folder (3)\IMG-20210323-WA0139.jpg"/>
          <p:cNvPicPr>
            <a:picLocks noChangeAspect="1" noChangeArrowheads="1"/>
          </p:cNvPicPr>
          <p:nvPr/>
        </p:nvPicPr>
        <p:blipFill>
          <a:blip r:embed="rId5"/>
          <a:srcRect/>
          <a:stretch>
            <a:fillRect/>
          </a:stretch>
        </p:blipFill>
        <p:spPr bwMode="auto">
          <a:xfrm>
            <a:off x="5143504" y="2625037"/>
            <a:ext cx="3714776" cy="2089847"/>
          </a:xfrm>
          <a:prstGeom prst="rect">
            <a:avLst/>
          </a:prstGeom>
          <a:noFill/>
        </p:spPr>
      </p:pic>
      <p:pic>
        <p:nvPicPr>
          <p:cNvPr id="11270" name="Picture 6" descr="C:\Users\SPRING\Desktop\New folder (4)\New folder (3)\IMG-20210323-WA0140.jpg"/>
          <p:cNvPicPr>
            <a:picLocks noChangeAspect="1" noChangeArrowheads="1"/>
          </p:cNvPicPr>
          <p:nvPr/>
        </p:nvPicPr>
        <p:blipFill>
          <a:blip r:embed="rId6"/>
          <a:srcRect/>
          <a:stretch>
            <a:fillRect/>
          </a:stretch>
        </p:blipFill>
        <p:spPr bwMode="auto">
          <a:xfrm>
            <a:off x="214282" y="4929198"/>
            <a:ext cx="3857652" cy="1763180"/>
          </a:xfrm>
          <a:prstGeom prst="rect">
            <a:avLst/>
          </a:prstGeom>
          <a:noFill/>
        </p:spPr>
      </p:pic>
      <p:pic>
        <p:nvPicPr>
          <p:cNvPr id="7" name="Picture 4" descr="C:\Users\SPRING\Desktop\New folder (4)\New folder (3)\IMG-20210323-WA0017.jpg"/>
          <p:cNvPicPr>
            <a:picLocks noChangeAspect="1" noChangeArrowheads="1"/>
          </p:cNvPicPr>
          <p:nvPr/>
        </p:nvPicPr>
        <p:blipFill>
          <a:blip r:embed="rId7"/>
          <a:srcRect/>
          <a:stretch>
            <a:fillRect/>
          </a:stretch>
        </p:blipFill>
        <p:spPr bwMode="auto">
          <a:xfrm>
            <a:off x="5143504" y="4924232"/>
            <a:ext cx="3714776" cy="1719478"/>
          </a:xfrm>
          <a:prstGeom prst="rect">
            <a:avLst/>
          </a:prstGeom>
          <a:noFill/>
        </p:spPr>
      </p:pic>
    </p:spTree>
  </p:cSld>
  <p:clrMapOvr>
    <a:masterClrMapping/>
  </p:clrMapOvr>
  <p:transition>
    <p:dissolv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C:\Users\SPRING\Desktop\New folder (4)\New folder (3)\IMG-20210323-WA0141.jpg"/>
          <p:cNvPicPr>
            <a:picLocks noChangeAspect="1" noChangeArrowheads="1"/>
          </p:cNvPicPr>
          <p:nvPr/>
        </p:nvPicPr>
        <p:blipFill>
          <a:blip r:embed="rId2"/>
          <a:srcRect/>
          <a:stretch>
            <a:fillRect/>
          </a:stretch>
        </p:blipFill>
        <p:spPr bwMode="auto">
          <a:xfrm>
            <a:off x="214281" y="132842"/>
            <a:ext cx="3173575" cy="3510472"/>
          </a:xfrm>
          <a:prstGeom prst="rect">
            <a:avLst/>
          </a:prstGeom>
          <a:noFill/>
        </p:spPr>
      </p:pic>
      <p:pic>
        <p:nvPicPr>
          <p:cNvPr id="12291" name="Picture 3" descr="C:\Users\SPRING\Desktop\New folder (4)\New folder (3)\IMG-20210323-WA0138.jpg"/>
          <p:cNvPicPr>
            <a:picLocks noChangeAspect="1" noChangeArrowheads="1"/>
          </p:cNvPicPr>
          <p:nvPr/>
        </p:nvPicPr>
        <p:blipFill>
          <a:blip r:embed="rId3"/>
          <a:srcRect/>
          <a:stretch>
            <a:fillRect/>
          </a:stretch>
        </p:blipFill>
        <p:spPr bwMode="auto">
          <a:xfrm>
            <a:off x="5857884" y="0"/>
            <a:ext cx="3000396" cy="3187051"/>
          </a:xfrm>
          <a:prstGeom prst="rect">
            <a:avLst/>
          </a:prstGeom>
          <a:noFill/>
        </p:spPr>
      </p:pic>
      <p:pic>
        <p:nvPicPr>
          <p:cNvPr id="12293" name="Picture 5" descr="C:\Users\SPRING\Desktop\New folder (4)\New folder (3)\IMG-20210323-WA0137.jpg"/>
          <p:cNvPicPr>
            <a:picLocks noChangeAspect="1" noChangeArrowheads="1"/>
          </p:cNvPicPr>
          <p:nvPr/>
        </p:nvPicPr>
        <p:blipFill>
          <a:blip r:embed="rId4"/>
          <a:srcRect/>
          <a:stretch>
            <a:fillRect/>
          </a:stretch>
        </p:blipFill>
        <p:spPr bwMode="auto">
          <a:xfrm>
            <a:off x="3643306" y="3292069"/>
            <a:ext cx="2643206" cy="3298523"/>
          </a:xfrm>
          <a:prstGeom prst="rect">
            <a:avLst/>
          </a:prstGeom>
          <a:noFill/>
        </p:spPr>
      </p:pic>
    </p:spTree>
  </p:cSld>
  <p:clrMapOvr>
    <a:masterClrMapping/>
  </p:clrMapOvr>
  <p:transition>
    <p:wheel spokes="2"/>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85918" y="1428736"/>
            <a:ext cx="5715040" cy="3785652"/>
          </a:xfrm>
          <a:prstGeom prst="rect">
            <a:avLst/>
          </a:prstGeom>
        </p:spPr>
        <p:txBody>
          <a:bodyPr wrap="square">
            <a:spAutoFit/>
          </a:bodyPr>
          <a:lstStyle/>
          <a:p>
            <a:pPr algn="ctr"/>
            <a:r>
              <a:rPr lang="en-US" sz="4000" b="1" dirty="0" smtClean="0">
                <a:solidFill>
                  <a:srgbClr val="FFFF00"/>
                </a:solidFill>
                <a:latin typeface="Arabic Typesetting" pitchFamily="66" charset="-78"/>
                <a:cs typeface="Arabic Typesetting" pitchFamily="66" charset="-78"/>
              </a:rPr>
              <a:t>NOGS project 15 WDP (17)                    Dr.Sudha Sundar our Treasurer did a Cancer Awareness Programme and Screening as part of NOGS     Women's Day Celebrations in                         Sudha Sundar hospital</a:t>
            </a:r>
            <a:endParaRPr lang="en-US" sz="4000" b="1" dirty="0">
              <a:solidFill>
                <a:srgbClr val="FFFF00"/>
              </a:solidFill>
              <a:latin typeface="Arabic Typesetting" pitchFamily="66" charset="-78"/>
              <a:cs typeface="Arabic Typesetting" pitchFamily="66" charset="-78"/>
            </a:endParaRPr>
          </a:p>
        </p:txBody>
      </p:sp>
    </p:spTree>
  </p:cSld>
  <p:clrMapOvr>
    <a:masterClrMapping/>
  </p:clrMapOvr>
  <p:transition>
    <p:pull dir="rd"/>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C:\Users\SPRING\Desktop\New folder (4)\New folder (3)\IMG-20210323-WA0053.jpg"/>
          <p:cNvPicPr>
            <a:picLocks noChangeAspect="1" noChangeArrowheads="1"/>
          </p:cNvPicPr>
          <p:nvPr/>
        </p:nvPicPr>
        <p:blipFill>
          <a:blip r:embed="rId2"/>
          <a:srcRect/>
          <a:stretch>
            <a:fillRect/>
          </a:stretch>
        </p:blipFill>
        <p:spPr bwMode="auto">
          <a:xfrm>
            <a:off x="142844" y="285728"/>
            <a:ext cx="3904182" cy="6286544"/>
          </a:xfrm>
          <a:prstGeom prst="rect">
            <a:avLst/>
          </a:prstGeom>
          <a:noFill/>
        </p:spPr>
      </p:pic>
      <p:pic>
        <p:nvPicPr>
          <p:cNvPr id="16387" name="Picture 3" descr="C:\Users\SPRING\Desktop\New folder (4)\New folder (3)\IMG-20210323-WA0054.jpg"/>
          <p:cNvPicPr>
            <a:picLocks noChangeAspect="1" noChangeArrowheads="1"/>
          </p:cNvPicPr>
          <p:nvPr/>
        </p:nvPicPr>
        <p:blipFill>
          <a:blip r:embed="rId3"/>
          <a:srcRect/>
          <a:stretch>
            <a:fillRect/>
          </a:stretch>
        </p:blipFill>
        <p:spPr bwMode="auto">
          <a:xfrm>
            <a:off x="4286248" y="71414"/>
            <a:ext cx="4714908" cy="2183677"/>
          </a:xfrm>
          <a:prstGeom prst="rect">
            <a:avLst/>
          </a:prstGeom>
          <a:noFill/>
        </p:spPr>
      </p:pic>
      <p:pic>
        <p:nvPicPr>
          <p:cNvPr id="16388" name="Picture 4" descr="C:\Users\SPRING\Desktop\New folder (4)\New folder (3)\IMG-20210323-WA0055.jpg"/>
          <p:cNvPicPr>
            <a:picLocks noChangeAspect="1" noChangeArrowheads="1"/>
          </p:cNvPicPr>
          <p:nvPr/>
        </p:nvPicPr>
        <p:blipFill>
          <a:blip r:embed="rId4"/>
          <a:srcRect/>
          <a:stretch>
            <a:fillRect/>
          </a:stretch>
        </p:blipFill>
        <p:spPr bwMode="auto">
          <a:xfrm>
            <a:off x="4286249" y="2357430"/>
            <a:ext cx="4714908" cy="2122630"/>
          </a:xfrm>
          <a:prstGeom prst="rect">
            <a:avLst/>
          </a:prstGeom>
          <a:noFill/>
        </p:spPr>
      </p:pic>
      <p:pic>
        <p:nvPicPr>
          <p:cNvPr id="16390" name="Picture 6"/>
          <p:cNvPicPr>
            <a:picLocks noChangeAspect="1" noChangeArrowheads="1"/>
          </p:cNvPicPr>
          <p:nvPr/>
        </p:nvPicPr>
        <p:blipFill>
          <a:blip r:embed="rId5" cstate="print"/>
          <a:srcRect/>
          <a:stretch>
            <a:fillRect/>
          </a:stretch>
        </p:blipFill>
        <p:spPr bwMode="auto">
          <a:xfrm>
            <a:off x="4357686" y="4643446"/>
            <a:ext cx="4643470" cy="2079107"/>
          </a:xfrm>
          <a:prstGeom prst="rect">
            <a:avLst/>
          </a:prstGeom>
          <a:noFill/>
          <a:ln w="9525">
            <a:noFill/>
            <a:miter lim="800000"/>
            <a:headEnd/>
            <a:tailEnd/>
          </a:ln>
          <a:effectLst/>
        </p:spPr>
      </p:pic>
    </p:spTree>
  </p:cSld>
  <p:clrMapOvr>
    <a:masterClrMapping/>
  </p:clrMapOvr>
  <p:transition>
    <p:push/>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00166" y="1285860"/>
            <a:ext cx="6286544" cy="3785652"/>
          </a:xfrm>
          <a:prstGeom prst="rect">
            <a:avLst/>
          </a:prstGeom>
        </p:spPr>
        <p:txBody>
          <a:bodyPr wrap="square">
            <a:spAutoFit/>
          </a:bodyPr>
          <a:lstStyle/>
          <a:p>
            <a:pPr algn="ctr"/>
            <a:r>
              <a:rPr lang="en-US" sz="4000" b="1" dirty="0" smtClean="0">
                <a:solidFill>
                  <a:srgbClr val="FFFF00"/>
                </a:solidFill>
                <a:latin typeface="Arabic Typesetting" pitchFamily="66" charset="-78"/>
                <a:cs typeface="Arabic Typesetting" pitchFamily="66" charset="-78"/>
              </a:rPr>
              <a:t>NOGS project 15- WDP (23)             Dr.Sudha Sudhar of Sudha sundar Hospital, Putheri and our Treasurer did the FOGSI / TNFOG  Cancer Screening and Awareness Programme for Nagercoil Obstetrics and Gynaecological society....</a:t>
            </a:r>
            <a:endParaRPr lang="en-US" sz="4000" b="1" dirty="0">
              <a:solidFill>
                <a:srgbClr val="FFFF00"/>
              </a:solidFill>
              <a:latin typeface="Arabic Typesetting" pitchFamily="66" charset="-78"/>
              <a:cs typeface="Arabic Typesetting" pitchFamily="66" charset="-78"/>
            </a:endParaRPr>
          </a:p>
        </p:txBody>
      </p:sp>
    </p:spTree>
  </p:cSld>
  <p:clrMapOvr>
    <a:masterClrMapping/>
  </p:clrMapOvr>
  <p:transition>
    <p:cover dir="ru"/>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SPRING\Desktop\New folder (4)\New folder\IMG-20210225-WA0122.jpg"/>
          <p:cNvPicPr>
            <a:picLocks noChangeAspect="1" noChangeArrowheads="1"/>
          </p:cNvPicPr>
          <p:nvPr/>
        </p:nvPicPr>
        <p:blipFill>
          <a:blip r:embed="rId2"/>
          <a:srcRect/>
          <a:stretch>
            <a:fillRect/>
          </a:stretch>
        </p:blipFill>
        <p:spPr bwMode="auto">
          <a:xfrm>
            <a:off x="523847" y="285728"/>
            <a:ext cx="8001055" cy="6000792"/>
          </a:xfrm>
          <a:prstGeom prst="rect">
            <a:avLst/>
          </a:prstGeom>
          <a:noFill/>
        </p:spPr>
      </p:pic>
    </p:spTree>
  </p:cSld>
  <p:clrMapOvr>
    <a:masterClrMapping/>
  </p:clrMapOvr>
  <p:transition>
    <p:cut thruBlk="1"/>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C:\Users\SPRING\Desktop\New folder (4)\New folder (3)\IMG-20210323-WA0087.jpg"/>
          <p:cNvPicPr>
            <a:picLocks noChangeAspect="1" noChangeArrowheads="1"/>
          </p:cNvPicPr>
          <p:nvPr/>
        </p:nvPicPr>
        <p:blipFill>
          <a:blip r:embed="rId2"/>
          <a:srcRect/>
          <a:stretch>
            <a:fillRect/>
          </a:stretch>
        </p:blipFill>
        <p:spPr bwMode="auto">
          <a:xfrm>
            <a:off x="142843" y="285728"/>
            <a:ext cx="4232703" cy="6286544"/>
          </a:xfrm>
          <a:prstGeom prst="rect">
            <a:avLst/>
          </a:prstGeom>
          <a:noFill/>
        </p:spPr>
      </p:pic>
      <p:pic>
        <p:nvPicPr>
          <p:cNvPr id="17411" name="Picture 3" descr="C:\Users\SPRING\Desktop\New folder (4)\New folder (3)\IMG-20210323-WA0088.jpg"/>
          <p:cNvPicPr>
            <a:picLocks noChangeAspect="1" noChangeArrowheads="1"/>
          </p:cNvPicPr>
          <p:nvPr/>
        </p:nvPicPr>
        <p:blipFill>
          <a:blip r:embed="rId3"/>
          <a:srcRect/>
          <a:stretch>
            <a:fillRect/>
          </a:stretch>
        </p:blipFill>
        <p:spPr bwMode="auto">
          <a:xfrm>
            <a:off x="4600609" y="285728"/>
            <a:ext cx="4381531" cy="3286148"/>
          </a:xfrm>
          <a:prstGeom prst="rect">
            <a:avLst/>
          </a:prstGeom>
          <a:noFill/>
        </p:spPr>
      </p:pic>
      <p:pic>
        <p:nvPicPr>
          <p:cNvPr id="17412" name="Picture 4" descr="C:\Users\SPRING\Desktop\New folder (4)\New folder (3)\IMG-20210323-WA0089.jpg"/>
          <p:cNvPicPr>
            <a:picLocks noChangeAspect="1" noChangeArrowheads="1"/>
          </p:cNvPicPr>
          <p:nvPr/>
        </p:nvPicPr>
        <p:blipFill>
          <a:blip r:embed="rId4"/>
          <a:srcRect/>
          <a:stretch>
            <a:fillRect/>
          </a:stretch>
        </p:blipFill>
        <p:spPr bwMode="auto">
          <a:xfrm>
            <a:off x="4572000" y="3714752"/>
            <a:ext cx="4429156" cy="2857520"/>
          </a:xfrm>
          <a:prstGeom prst="rect">
            <a:avLst/>
          </a:prstGeom>
          <a:noFill/>
        </p:spPr>
      </p:pic>
    </p:spTree>
  </p:cSld>
  <p:clrMapOvr>
    <a:masterClrMapping/>
  </p:clrMapOvr>
  <p:transition>
    <p:pull dir="ld"/>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5720" y="142852"/>
            <a:ext cx="8643998" cy="2554545"/>
          </a:xfrm>
          <a:prstGeom prst="rect">
            <a:avLst/>
          </a:prstGeom>
        </p:spPr>
        <p:txBody>
          <a:bodyPr wrap="square">
            <a:spAutoFit/>
          </a:bodyPr>
          <a:lstStyle/>
          <a:p>
            <a:pPr algn="ctr"/>
            <a:r>
              <a:rPr lang="en-US" sz="4000" b="1" dirty="0" smtClean="0">
                <a:solidFill>
                  <a:srgbClr val="FFFF00"/>
                </a:solidFill>
                <a:latin typeface="Arabic Typesetting" pitchFamily="66" charset="-78"/>
                <a:cs typeface="Arabic Typesetting" pitchFamily="66" charset="-78"/>
              </a:rPr>
              <a:t>Our PP Dr Mary Ann was honoured with 2 awards in this women’s day 😍Women's Day Award 2021-             Noorul Islam College of Arts &amp; Sciences 😍 Inspirational Woman   Award 2021- Cape Forum….</a:t>
            </a:r>
            <a:endParaRPr lang="en-US" sz="4000" b="1" dirty="0">
              <a:solidFill>
                <a:srgbClr val="FFFF00"/>
              </a:solidFill>
              <a:latin typeface="Arabic Typesetting" pitchFamily="66" charset="-78"/>
              <a:cs typeface="Arabic Typesetting" pitchFamily="66" charset="-78"/>
            </a:endParaRPr>
          </a:p>
        </p:txBody>
      </p:sp>
      <p:pic>
        <p:nvPicPr>
          <p:cNvPr id="3" name="Picture 4" descr="C:\Users\SPRING\Desktop\New folder (4)\New folder (3)\IMG-20210323-WA0045.jpg"/>
          <p:cNvPicPr>
            <a:picLocks noChangeAspect="1" noChangeArrowheads="1"/>
          </p:cNvPicPr>
          <p:nvPr/>
        </p:nvPicPr>
        <p:blipFill>
          <a:blip r:embed="rId2"/>
          <a:srcRect/>
          <a:stretch>
            <a:fillRect/>
          </a:stretch>
        </p:blipFill>
        <p:spPr bwMode="auto">
          <a:xfrm>
            <a:off x="126970" y="3631322"/>
            <a:ext cx="4230716" cy="2655198"/>
          </a:xfrm>
          <a:prstGeom prst="rect">
            <a:avLst/>
          </a:prstGeom>
          <a:noFill/>
        </p:spPr>
      </p:pic>
      <p:pic>
        <p:nvPicPr>
          <p:cNvPr id="4" name="Picture 5" descr="C:\Users\SPRING\Desktop\New folder (4)\New folder (3)\IMG-20210323-WA0046.jpg"/>
          <p:cNvPicPr>
            <a:picLocks noChangeAspect="1" noChangeArrowheads="1"/>
          </p:cNvPicPr>
          <p:nvPr/>
        </p:nvPicPr>
        <p:blipFill>
          <a:blip r:embed="rId3" cstate="print"/>
          <a:srcRect/>
          <a:stretch>
            <a:fillRect/>
          </a:stretch>
        </p:blipFill>
        <p:spPr bwMode="auto">
          <a:xfrm>
            <a:off x="4929190" y="3604702"/>
            <a:ext cx="4024298" cy="2681818"/>
          </a:xfrm>
          <a:prstGeom prst="rect">
            <a:avLst/>
          </a:prstGeom>
          <a:noFill/>
        </p:spPr>
      </p:pic>
    </p:spTree>
  </p:cSld>
  <p:clrMapOvr>
    <a:masterClrMapping/>
  </p:clrMapOvr>
  <p:transition>
    <p:split orient="vert" dir="in"/>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85786" y="1643050"/>
            <a:ext cx="7643866" cy="3170099"/>
          </a:xfrm>
          <a:prstGeom prst="rect">
            <a:avLst/>
          </a:prstGeom>
        </p:spPr>
        <p:txBody>
          <a:bodyPr wrap="square">
            <a:spAutoFit/>
          </a:bodyPr>
          <a:lstStyle/>
          <a:p>
            <a:pPr algn="ctr"/>
            <a:r>
              <a:rPr lang="en-US" sz="4000" b="1" dirty="0" smtClean="0">
                <a:solidFill>
                  <a:srgbClr val="FFFF00"/>
                </a:solidFill>
                <a:latin typeface="Arabic Typesetting" pitchFamily="66" charset="-78"/>
                <a:cs typeface="Arabic Typesetting" pitchFamily="66" charset="-78"/>
              </a:rPr>
              <a:t>NOGS Project 19 (3/24 ) ., Dr.Mary Ann pp NOGS and TNFOG EC Member conducted an Awareness Programme on violence against Women in      Nooral Islam College of Arts and Science with TNFOG</a:t>
            </a:r>
            <a:endParaRPr lang="en-US" sz="4000" b="1" dirty="0">
              <a:solidFill>
                <a:srgbClr val="FFFF00"/>
              </a:solidFill>
              <a:latin typeface="Arabic Typesetting" pitchFamily="66" charset="-78"/>
              <a:cs typeface="Arabic Typesetting" pitchFamily="66" charset="-78"/>
            </a:endParaRPr>
          </a:p>
        </p:txBody>
      </p:sp>
    </p:spTree>
  </p:cSld>
  <p:clrMapOvr>
    <a:masterClrMapping/>
  </p:clrMapOvr>
  <p:transition>
    <p:wip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C:\Users\SPRING\Desktop\New folder (4)\New folder (3)\IMG-20210323-WA0145.jpg"/>
          <p:cNvPicPr>
            <a:picLocks noChangeAspect="1" noChangeArrowheads="1"/>
          </p:cNvPicPr>
          <p:nvPr/>
        </p:nvPicPr>
        <p:blipFill>
          <a:blip r:embed="rId2"/>
          <a:srcRect/>
          <a:stretch>
            <a:fillRect/>
          </a:stretch>
        </p:blipFill>
        <p:spPr bwMode="auto">
          <a:xfrm>
            <a:off x="182531" y="428604"/>
            <a:ext cx="4175155" cy="2348524"/>
          </a:xfrm>
          <a:prstGeom prst="rect">
            <a:avLst/>
          </a:prstGeom>
          <a:noFill/>
        </p:spPr>
      </p:pic>
      <p:pic>
        <p:nvPicPr>
          <p:cNvPr id="13315" name="Picture 3" descr="C:\Users\SPRING\Desktop\New folder (4)\New folder (3)\IMG-20210323-WA0143.jpg"/>
          <p:cNvPicPr>
            <a:picLocks noChangeAspect="1" noChangeArrowheads="1"/>
          </p:cNvPicPr>
          <p:nvPr/>
        </p:nvPicPr>
        <p:blipFill>
          <a:blip r:embed="rId3"/>
          <a:srcRect/>
          <a:stretch>
            <a:fillRect/>
          </a:stretch>
        </p:blipFill>
        <p:spPr bwMode="auto">
          <a:xfrm>
            <a:off x="4786314" y="428604"/>
            <a:ext cx="4191030" cy="2357454"/>
          </a:xfrm>
          <a:prstGeom prst="rect">
            <a:avLst/>
          </a:prstGeom>
          <a:noFill/>
        </p:spPr>
      </p:pic>
      <p:pic>
        <p:nvPicPr>
          <p:cNvPr id="13316" name="Picture 4" descr="C:\Users\SPRING\Desktop\New folder (4)\New folder (3)\IMG-20210323-WA0142.jpg"/>
          <p:cNvPicPr>
            <a:picLocks noChangeAspect="1" noChangeArrowheads="1"/>
          </p:cNvPicPr>
          <p:nvPr/>
        </p:nvPicPr>
        <p:blipFill>
          <a:blip r:embed="rId4"/>
          <a:srcRect/>
          <a:stretch>
            <a:fillRect/>
          </a:stretch>
        </p:blipFill>
        <p:spPr bwMode="auto">
          <a:xfrm>
            <a:off x="214281" y="3714752"/>
            <a:ext cx="4058391" cy="2286016"/>
          </a:xfrm>
          <a:prstGeom prst="rect">
            <a:avLst/>
          </a:prstGeom>
          <a:noFill/>
        </p:spPr>
      </p:pic>
      <p:pic>
        <p:nvPicPr>
          <p:cNvPr id="13317" name="Picture 5" descr="C:\Users\SPRING\Desktop\New folder (4)\New folder (3)\IMG-20210323-WA0144.jpg"/>
          <p:cNvPicPr>
            <a:picLocks noChangeAspect="1" noChangeArrowheads="1"/>
          </p:cNvPicPr>
          <p:nvPr/>
        </p:nvPicPr>
        <p:blipFill>
          <a:blip r:embed="rId5"/>
          <a:srcRect/>
          <a:stretch>
            <a:fillRect/>
          </a:stretch>
        </p:blipFill>
        <p:spPr bwMode="auto">
          <a:xfrm>
            <a:off x="4857751" y="3700486"/>
            <a:ext cx="4089390" cy="2300282"/>
          </a:xfrm>
          <a:prstGeom prst="rect">
            <a:avLst/>
          </a:prstGeom>
          <a:noFill/>
        </p:spPr>
      </p:pic>
    </p:spTree>
  </p:cSld>
  <p:clrMapOvr>
    <a:masterClrMapping/>
  </p:clrMapOvr>
  <p:transition>
    <p:split/>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357290" y="1214422"/>
            <a:ext cx="6500858" cy="4401205"/>
          </a:xfrm>
          <a:prstGeom prst="rect">
            <a:avLst/>
          </a:prstGeom>
        </p:spPr>
        <p:txBody>
          <a:bodyPr wrap="square">
            <a:spAutoFit/>
          </a:bodyPr>
          <a:lstStyle/>
          <a:p>
            <a:pPr algn="ctr"/>
            <a:r>
              <a:rPr lang="en-US" sz="4000" b="1" dirty="0" smtClean="0">
                <a:solidFill>
                  <a:srgbClr val="FFFF00"/>
                </a:solidFill>
                <a:latin typeface="Arabic Typesetting" pitchFamily="66" charset="-78"/>
                <a:cs typeface="Arabic Typesetting" pitchFamily="66" charset="-78"/>
              </a:rPr>
              <a:t>NOGS project 15- WDP (20)                   Dr.Christabel Reena our senior Gynaec and EC member, CSI Mission Hospital, NEYOOR did a Cancer Awareness Programme and Screening Camp as part of FOGSI NOGS TNFOG International Women’s Day Celebrations….</a:t>
            </a:r>
            <a:endParaRPr lang="en-US" sz="4000" b="1" dirty="0">
              <a:solidFill>
                <a:srgbClr val="FFFF00"/>
              </a:solidFill>
              <a:latin typeface="Arabic Typesetting" pitchFamily="66" charset="-78"/>
              <a:cs typeface="Arabic Typesetting" pitchFamily="66" charset="-78"/>
            </a:endParaRPr>
          </a:p>
        </p:txBody>
      </p:sp>
    </p:spTree>
  </p:cSld>
  <p:clrMapOvr>
    <a:masterClrMapping/>
  </p:clrMapOvr>
  <p:transition>
    <p:strips dir="rd"/>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C:\Users\SPRING\Desktop\New folder (4)\New folder (3)\IMG-20210323-WA0072.jpg"/>
          <p:cNvPicPr>
            <a:picLocks noChangeAspect="1" noChangeArrowheads="1"/>
          </p:cNvPicPr>
          <p:nvPr/>
        </p:nvPicPr>
        <p:blipFill>
          <a:blip r:embed="rId2"/>
          <a:srcRect/>
          <a:stretch>
            <a:fillRect/>
          </a:stretch>
        </p:blipFill>
        <p:spPr bwMode="auto">
          <a:xfrm>
            <a:off x="214282" y="214290"/>
            <a:ext cx="3714776" cy="2786082"/>
          </a:xfrm>
          <a:prstGeom prst="rect">
            <a:avLst/>
          </a:prstGeom>
          <a:noFill/>
        </p:spPr>
      </p:pic>
      <p:pic>
        <p:nvPicPr>
          <p:cNvPr id="19459" name="Picture 3" descr="C:\Users\SPRING\Desktop\New folder (4)\New folder (3)\IMG-20210323-WA0071.jpg"/>
          <p:cNvPicPr>
            <a:picLocks noChangeAspect="1" noChangeArrowheads="1"/>
          </p:cNvPicPr>
          <p:nvPr/>
        </p:nvPicPr>
        <p:blipFill>
          <a:blip r:embed="rId3"/>
          <a:srcRect/>
          <a:stretch>
            <a:fillRect/>
          </a:stretch>
        </p:blipFill>
        <p:spPr bwMode="auto">
          <a:xfrm>
            <a:off x="5000628" y="217887"/>
            <a:ext cx="3857652" cy="2893240"/>
          </a:xfrm>
          <a:prstGeom prst="rect">
            <a:avLst/>
          </a:prstGeom>
          <a:noFill/>
        </p:spPr>
      </p:pic>
      <p:pic>
        <p:nvPicPr>
          <p:cNvPr id="19460" name="Picture 4" descr="C:\Users\SPRING\Desktop\New folder (4)\New folder (3)\IMG-20210323-WA0070.jpg"/>
          <p:cNvPicPr>
            <a:picLocks noChangeAspect="1" noChangeArrowheads="1"/>
          </p:cNvPicPr>
          <p:nvPr/>
        </p:nvPicPr>
        <p:blipFill>
          <a:blip r:embed="rId4"/>
          <a:srcRect/>
          <a:stretch>
            <a:fillRect/>
          </a:stretch>
        </p:blipFill>
        <p:spPr bwMode="auto">
          <a:xfrm>
            <a:off x="214281" y="3500437"/>
            <a:ext cx="3714777" cy="2786083"/>
          </a:xfrm>
          <a:prstGeom prst="rect">
            <a:avLst/>
          </a:prstGeom>
          <a:noFill/>
        </p:spPr>
      </p:pic>
      <p:pic>
        <p:nvPicPr>
          <p:cNvPr id="19461" name="Picture 5" descr="C:\Users\SPRING\Desktop\New folder (4)\New folder (3)\IMG-20210323-WA0067.jpg"/>
          <p:cNvPicPr>
            <a:picLocks noChangeAspect="1" noChangeArrowheads="1"/>
          </p:cNvPicPr>
          <p:nvPr/>
        </p:nvPicPr>
        <p:blipFill>
          <a:blip r:embed="rId5"/>
          <a:srcRect/>
          <a:stretch>
            <a:fillRect/>
          </a:stretch>
        </p:blipFill>
        <p:spPr bwMode="auto">
          <a:xfrm>
            <a:off x="4929190" y="3571876"/>
            <a:ext cx="3897950" cy="2714644"/>
          </a:xfrm>
          <a:prstGeom prst="rect">
            <a:avLst/>
          </a:prstGeom>
          <a:noFill/>
        </p:spPr>
      </p:pic>
    </p:spTree>
  </p:cSld>
  <p:clrMapOvr>
    <a:masterClrMapping/>
  </p:clrMapOvr>
  <p:transition>
    <p:pull dir="ru"/>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00166" y="1357298"/>
            <a:ext cx="6643734" cy="3170099"/>
          </a:xfrm>
          <a:prstGeom prst="rect">
            <a:avLst/>
          </a:prstGeom>
        </p:spPr>
        <p:txBody>
          <a:bodyPr wrap="square">
            <a:spAutoFit/>
          </a:bodyPr>
          <a:lstStyle/>
          <a:p>
            <a:pPr algn="ctr"/>
            <a:r>
              <a:rPr lang="en-US" sz="4000" b="1" dirty="0" smtClean="0">
                <a:solidFill>
                  <a:srgbClr val="FFFF00"/>
                </a:solidFill>
                <a:latin typeface="Arabic Typesetting" pitchFamily="66" charset="-78"/>
                <a:cs typeface="Arabic Typesetting" pitchFamily="66" charset="-78"/>
              </a:rPr>
              <a:t>NOGS project 15- WDP (22)             Dr.Christabel Reena CSI Mission Hospital, Neyoor did the FOGSI Cancer Screening Programme for Nagercoil Obstetrics and Gynaecological society....</a:t>
            </a:r>
            <a:endParaRPr lang="en-US" sz="4000" b="1" dirty="0">
              <a:solidFill>
                <a:srgbClr val="FFFF00"/>
              </a:solidFill>
              <a:latin typeface="Arabic Typesetting" pitchFamily="66" charset="-78"/>
              <a:cs typeface="Arabic Typesetting" pitchFamily="66" charset="-78"/>
            </a:endParaRPr>
          </a:p>
        </p:txBody>
      </p:sp>
    </p:spTree>
  </p:cSld>
  <p:clrMapOvr>
    <a:masterClrMapping/>
  </p:clrMapOvr>
  <p:transition>
    <p:pull dir="u"/>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C:\Users\SPRING\Desktop\New folder (4)\New folder (3)\IMG-20210323-WA0057.jpg"/>
          <p:cNvPicPr>
            <a:picLocks noChangeAspect="1" noChangeArrowheads="1"/>
          </p:cNvPicPr>
          <p:nvPr/>
        </p:nvPicPr>
        <p:blipFill>
          <a:blip r:embed="rId2"/>
          <a:srcRect/>
          <a:stretch>
            <a:fillRect/>
          </a:stretch>
        </p:blipFill>
        <p:spPr bwMode="auto">
          <a:xfrm>
            <a:off x="214282" y="500042"/>
            <a:ext cx="4572031" cy="3429024"/>
          </a:xfrm>
          <a:prstGeom prst="rect">
            <a:avLst/>
          </a:prstGeom>
          <a:noFill/>
        </p:spPr>
      </p:pic>
      <p:pic>
        <p:nvPicPr>
          <p:cNvPr id="20484" name="Picture 4"/>
          <p:cNvPicPr>
            <a:picLocks noChangeAspect="1" noChangeArrowheads="1"/>
          </p:cNvPicPr>
          <p:nvPr/>
        </p:nvPicPr>
        <p:blipFill>
          <a:blip r:embed="rId3"/>
          <a:srcRect/>
          <a:stretch>
            <a:fillRect/>
          </a:stretch>
        </p:blipFill>
        <p:spPr bwMode="auto">
          <a:xfrm>
            <a:off x="5000628" y="2857496"/>
            <a:ext cx="4013674" cy="3714776"/>
          </a:xfrm>
          <a:prstGeom prst="rect">
            <a:avLst/>
          </a:prstGeom>
          <a:noFill/>
          <a:ln w="9525">
            <a:noFill/>
            <a:miter lim="800000"/>
            <a:headEnd/>
            <a:tailEnd/>
          </a:ln>
          <a:effectLst/>
        </p:spPr>
      </p:pic>
    </p:spTree>
  </p:cSld>
  <p:clrMapOvr>
    <a:masterClrMapping/>
  </p:clrMapOvr>
  <p:transition>
    <p:newsflash/>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43042" y="1500174"/>
            <a:ext cx="5715040" cy="3170099"/>
          </a:xfrm>
          <a:prstGeom prst="rect">
            <a:avLst/>
          </a:prstGeom>
        </p:spPr>
        <p:txBody>
          <a:bodyPr wrap="square">
            <a:spAutoFit/>
          </a:bodyPr>
          <a:lstStyle/>
          <a:p>
            <a:pPr algn="ctr"/>
            <a:r>
              <a:rPr lang="en-US" sz="4000" b="1" dirty="0" smtClean="0">
                <a:solidFill>
                  <a:srgbClr val="FFFF00"/>
                </a:solidFill>
                <a:latin typeface="Arabic Typesetting" pitchFamily="66" charset="-78"/>
                <a:cs typeface="Arabic Typesetting" pitchFamily="66" charset="-78"/>
              </a:rPr>
              <a:t>NOGS project 15- WDP (21)           Dr.Dhana Lakshmi and        Dr.Udhaya Banu did the FOGSI Cancer Awareness and Screening Programme for NOGS</a:t>
            </a:r>
            <a:endParaRPr lang="en-US" sz="4000" b="1" dirty="0">
              <a:solidFill>
                <a:srgbClr val="FFFF00"/>
              </a:solidFill>
              <a:latin typeface="Arabic Typesetting" pitchFamily="66" charset="-78"/>
              <a:cs typeface="Arabic Typesetting" pitchFamily="66" charset="-78"/>
            </a:endParaRPr>
          </a:p>
        </p:txBody>
      </p:sp>
    </p:spTree>
  </p:cSld>
  <p:clrMapOvr>
    <a:masterClrMapping/>
  </p:clrMapOvr>
  <p:transition>
    <p:cover dir="d"/>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7" name="Picture 3"/>
          <p:cNvPicPr>
            <a:picLocks noChangeAspect="1" noChangeArrowheads="1"/>
          </p:cNvPicPr>
          <p:nvPr/>
        </p:nvPicPr>
        <p:blipFill>
          <a:blip r:embed="rId2" cstate="print"/>
          <a:srcRect/>
          <a:stretch>
            <a:fillRect/>
          </a:stretch>
        </p:blipFill>
        <p:spPr bwMode="auto">
          <a:xfrm>
            <a:off x="214282" y="214290"/>
            <a:ext cx="3143272" cy="2380274"/>
          </a:xfrm>
          <a:prstGeom prst="rect">
            <a:avLst/>
          </a:prstGeom>
          <a:noFill/>
          <a:ln w="9525">
            <a:noFill/>
            <a:miter lim="800000"/>
            <a:headEnd/>
            <a:tailEnd/>
          </a:ln>
          <a:effectLst/>
        </p:spPr>
      </p:pic>
      <p:pic>
        <p:nvPicPr>
          <p:cNvPr id="21508" name="Picture 4" descr="C:\Users\SPRING\Desktop\New folder (4)\New folder (3)\IMG-20210323-WA0064.jpg"/>
          <p:cNvPicPr>
            <a:picLocks noChangeAspect="1" noChangeArrowheads="1"/>
          </p:cNvPicPr>
          <p:nvPr/>
        </p:nvPicPr>
        <p:blipFill>
          <a:blip r:embed="rId3"/>
          <a:srcRect/>
          <a:stretch>
            <a:fillRect/>
          </a:stretch>
        </p:blipFill>
        <p:spPr bwMode="auto">
          <a:xfrm>
            <a:off x="5429256" y="214290"/>
            <a:ext cx="3627463" cy="2371331"/>
          </a:xfrm>
          <a:prstGeom prst="rect">
            <a:avLst/>
          </a:prstGeom>
          <a:noFill/>
        </p:spPr>
      </p:pic>
      <p:pic>
        <p:nvPicPr>
          <p:cNvPr id="21509" name="Picture 5" descr="C:\Users\SPRING\Desktop\New folder (4)\New folder (3)\IMG-20210323-WA0063.jpg"/>
          <p:cNvPicPr>
            <a:picLocks noChangeAspect="1" noChangeArrowheads="1"/>
          </p:cNvPicPr>
          <p:nvPr/>
        </p:nvPicPr>
        <p:blipFill>
          <a:blip r:embed="rId4"/>
          <a:srcRect/>
          <a:stretch>
            <a:fillRect/>
          </a:stretch>
        </p:blipFill>
        <p:spPr bwMode="auto">
          <a:xfrm>
            <a:off x="222220" y="2786058"/>
            <a:ext cx="3135334" cy="1984079"/>
          </a:xfrm>
          <a:prstGeom prst="rect">
            <a:avLst/>
          </a:prstGeom>
          <a:noFill/>
        </p:spPr>
      </p:pic>
      <p:pic>
        <p:nvPicPr>
          <p:cNvPr id="21510" name="Picture 6" descr="C:\Users\SPRING\Desktop\New folder (4)\New folder (3)\IMG-20210323-WA0061.jpg"/>
          <p:cNvPicPr>
            <a:picLocks noChangeAspect="1" noChangeArrowheads="1"/>
          </p:cNvPicPr>
          <p:nvPr/>
        </p:nvPicPr>
        <p:blipFill>
          <a:blip r:embed="rId5"/>
          <a:srcRect/>
          <a:stretch>
            <a:fillRect/>
          </a:stretch>
        </p:blipFill>
        <p:spPr bwMode="auto">
          <a:xfrm>
            <a:off x="5429256" y="2857496"/>
            <a:ext cx="3571900" cy="1978776"/>
          </a:xfrm>
          <a:prstGeom prst="rect">
            <a:avLst/>
          </a:prstGeom>
          <a:noFill/>
        </p:spPr>
      </p:pic>
      <p:pic>
        <p:nvPicPr>
          <p:cNvPr id="1026" name="Picture 2" descr="C:\Users\SPRING\Desktop\New folder (4)\New folder (3)\IMG-20210323-WA0131.jpg"/>
          <p:cNvPicPr>
            <a:picLocks noChangeAspect="1" noChangeArrowheads="1"/>
          </p:cNvPicPr>
          <p:nvPr/>
        </p:nvPicPr>
        <p:blipFill>
          <a:blip r:embed="rId6"/>
          <a:srcRect/>
          <a:stretch>
            <a:fillRect/>
          </a:stretch>
        </p:blipFill>
        <p:spPr bwMode="auto">
          <a:xfrm rot="10800000" flipV="1">
            <a:off x="2786050" y="5000635"/>
            <a:ext cx="3786214" cy="1714512"/>
          </a:xfrm>
          <a:prstGeom prst="rect">
            <a:avLst/>
          </a:prstGeom>
          <a:noFill/>
        </p:spPr>
      </p:pic>
    </p:spTree>
  </p:cSld>
  <p:clrMapOvr>
    <a:masterClrMapping/>
  </p:clrMapOvr>
  <p:transition>
    <p:wipe dir="u"/>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SPRING\Desktop\New folder (4)\New folder (3)\IMG-20210304-WA0000.jpg"/>
          <p:cNvPicPr>
            <a:picLocks noChangeAspect="1" noChangeArrowheads="1"/>
          </p:cNvPicPr>
          <p:nvPr/>
        </p:nvPicPr>
        <p:blipFill>
          <a:blip r:embed="rId2"/>
          <a:srcRect/>
          <a:stretch>
            <a:fillRect/>
          </a:stretch>
        </p:blipFill>
        <p:spPr bwMode="auto">
          <a:xfrm>
            <a:off x="2380026" y="209161"/>
            <a:ext cx="4549428" cy="6434549"/>
          </a:xfrm>
          <a:prstGeom prst="rect">
            <a:avLst/>
          </a:prstGeom>
          <a:noFill/>
        </p:spPr>
      </p:pic>
    </p:spTree>
  </p:cSld>
  <p:clrMapOvr>
    <a:masterClrMapping/>
  </p:clrMapOvr>
  <p:transition>
    <p:dissolv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00034" y="214290"/>
            <a:ext cx="8072494" cy="1938992"/>
          </a:xfrm>
          <a:prstGeom prst="rect">
            <a:avLst/>
          </a:prstGeom>
        </p:spPr>
        <p:txBody>
          <a:bodyPr wrap="square">
            <a:spAutoFit/>
          </a:bodyPr>
          <a:lstStyle/>
          <a:p>
            <a:pPr algn="ctr"/>
            <a:r>
              <a:rPr lang="en-US" sz="4000" b="1" dirty="0" smtClean="0">
                <a:solidFill>
                  <a:srgbClr val="FFFF00"/>
                </a:solidFill>
                <a:latin typeface="Arabic Typesetting" pitchFamily="66" charset="-78"/>
                <a:cs typeface="Arabic Typesetting" pitchFamily="66" charset="-78"/>
              </a:rPr>
              <a:t>NOGS Project 17 (3/24) .... Health Awareness Programme for Teachers  by Dr.Banumathy Preventive Oncologist and Joint Treasurer of NOGS ....</a:t>
            </a:r>
            <a:endParaRPr lang="en-US" sz="4000" b="1" dirty="0">
              <a:solidFill>
                <a:srgbClr val="FFFF00"/>
              </a:solidFill>
              <a:latin typeface="Arabic Typesetting" pitchFamily="66" charset="-78"/>
              <a:cs typeface="Arabic Typesetting" pitchFamily="66" charset="-78"/>
            </a:endParaRPr>
          </a:p>
        </p:txBody>
      </p:sp>
      <p:pic>
        <p:nvPicPr>
          <p:cNvPr id="3" name="Picture 2" descr="C:\Users\SPRING\Desktop\New folder (4)\New folder (3)\IMG-20210323-WA0037.jpg"/>
          <p:cNvPicPr>
            <a:picLocks noChangeAspect="1" noChangeArrowheads="1"/>
          </p:cNvPicPr>
          <p:nvPr/>
        </p:nvPicPr>
        <p:blipFill>
          <a:blip r:embed="rId2"/>
          <a:srcRect/>
          <a:stretch>
            <a:fillRect/>
          </a:stretch>
        </p:blipFill>
        <p:spPr bwMode="auto">
          <a:xfrm>
            <a:off x="214282" y="3071810"/>
            <a:ext cx="3821969" cy="2857520"/>
          </a:xfrm>
          <a:prstGeom prst="rect">
            <a:avLst/>
          </a:prstGeom>
          <a:noFill/>
        </p:spPr>
      </p:pic>
      <p:pic>
        <p:nvPicPr>
          <p:cNvPr id="4" name="Picture 3" descr="C:\Users\SPRING\Desktop\New folder (4)\New folder (3)\IMG-20210323-WA0036.jpg"/>
          <p:cNvPicPr>
            <a:picLocks noChangeAspect="1" noChangeArrowheads="1"/>
          </p:cNvPicPr>
          <p:nvPr/>
        </p:nvPicPr>
        <p:blipFill>
          <a:blip r:embed="rId3"/>
          <a:srcRect/>
          <a:stretch>
            <a:fillRect/>
          </a:stretch>
        </p:blipFill>
        <p:spPr bwMode="auto">
          <a:xfrm>
            <a:off x="4429124" y="3071810"/>
            <a:ext cx="4599050" cy="2857520"/>
          </a:xfrm>
          <a:prstGeom prst="rect">
            <a:avLst/>
          </a:prstGeom>
          <a:noFill/>
        </p:spPr>
      </p:pic>
    </p:spTree>
  </p:cSld>
  <p:clrMapOvr>
    <a:masterClrMapping/>
  </p:clrMapOvr>
  <p:transition>
    <p:cove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2" name="Picture 4" descr="C:\Users\SPRING\Desktop\New folder (4)\New folder (3)\IMG-20210323-WA0029.jpg"/>
          <p:cNvPicPr>
            <a:picLocks noChangeAspect="1" noChangeArrowheads="1"/>
          </p:cNvPicPr>
          <p:nvPr/>
        </p:nvPicPr>
        <p:blipFill>
          <a:blip r:embed="rId2"/>
          <a:srcRect/>
          <a:stretch>
            <a:fillRect/>
          </a:stretch>
        </p:blipFill>
        <p:spPr bwMode="auto">
          <a:xfrm>
            <a:off x="214282" y="3104339"/>
            <a:ext cx="2857520" cy="3610809"/>
          </a:xfrm>
          <a:prstGeom prst="rect">
            <a:avLst/>
          </a:prstGeom>
          <a:noFill/>
        </p:spPr>
      </p:pic>
      <p:pic>
        <p:nvPicPr>
          <p:cNvPr id="22533" name="Picture 5" descr="C:\Users\SPRING\Desktop\New folder (4)\New folder (3)\IMG-20210323-WA0030.jpg"/>
          <p:cNvPicPr>
            <a:picLocks noChangeAspect="1" noChangeArrowheads="1"/>
          </p:cNvPicPr>
          <p:nvPr/>
        </p:nvPicPr>
        <p:blipFill>
          <a:blip r:embed="rId3"/>
          <a:srcRect/>
          <a:stretch>
            <a:fillRect/>
          </a:stretch>
        </p:blipFill>
        <p:spPr bwMode="auto">
          <a:xfrm>
            <a:off x="3357554" y="3357562"/>
            <a:ext cx="5615118" cy="3143272"/>
          </a:xfrm>
          <a:prstGeom prst="rect">
            <a:avLst/>
          </a:prstGeom>
          <a:noFill/>
        </p:spPr>
      </p:pic>
      <p:sp>
        <p:nvSpPr>
          <p:cNvPr id="6" name="Rectangle 5"/>
          <p:cNvSpPr/>
          <p:nvPr/>
        </p:nvSpPr>
        <p:spPr>
          <a:xfrm>
            <a:off x="214282" y="214290"/>
            <a:ext cx="8786874" cy="2308324"/>
          </a:xfrm>
          <a:prstGeom prst="rect">
            <a:avLst/>
          </a:prstGeom>
        </p:spPr>
        <p:txBody>
          <a:bodyPr wrap="square">
            <a:spAutoFit/>
          </a:bodyPr>
          <a:lstStyle/>
          <a:p>
            <a:pPr algn="ctr"/>
            <a:r>
              <a:rPr lang="en-US" sz="3600" b="1" dirty="0" smtClean="0">
                <a:solidFill>
                  <a:srgbClr val="FFFF00"/>
                </a:solidFill>
                <a:latin typeface="Arabic Typesetting" pitchFamily="66" charset="-78"/>
                <a:cs typeface="Arabic Typesetting" pitchFamily="66" charset="-78"/>
              </a:rPr>
              <a:t>NOGS - project 21-(3/24)., Dr.Banumathy, Our Joint Treasures NOGS and preventive oncologist did Adolescent Health Education and Awareness on Child Abuse for boys and girls at Echanvillai School... For the village school children on 17 .3.2021</a:t>
            </a:r>
            <a:endParaRPr lang="en-US" sz="3600" b="1" dirty="0">
              <a:solidFill>
                <a:srgbClr val="FFFF00"/>
              </a:solidFill>
              <a:latin typeface="Arabic Typesetting" pitchFamily="66" charset="-78"/>
              <a:cs typeface="Arabic Typesetting" pitchFamily="66" charset="-78"/>
            </a:endParaRPr>
          </a:p>
        </p:txBody>
      </p:sp>
    </p:spTree>
  </p:cSld>
  <p:clrMapOvr>
    <a:masterClrMapping/>
  </p:clrMapOvr>
  <p:transition>
    <p:fade thruBlk="1"/>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85918" y="1428736"/>
            <a:ext cx="5929354" cy="3785652"/>
          </a:xfrm>
          <a:prstGeom prst="rect">
            <a:avLst/>
          </a:prstGeom>
        </p:spPr>
        <p:txBody>
          <a:bodyPr wrap="square">
            <a:spAutoFit/>
          </a:bodyPr>
          <a:lstStyle/>
          <a:p>
            <a:pPr algn="ctr"/>
            <a:r>
              <a:rPr lang="en-US" sz="4000" b="1" dirty="0" smtClean="0">
                <a:solidFill>
                  <a:srgbClr val="FFFF00"/>
                </a:solidFill>
                <a:latin typeface="Arabic Typesetting" pitchFamily="66" charset="-78"/>
                <a:cs typeface="Arabic Typesetting" pitchFamily="66" charset="-78"/>
              </a:rPr>
              <a:t>NOGS project 15 WDP (19)         Dr.Banumathy, Sushrushah Hospital, Nagercoil our Joint Treasurer did an Awareness Programme and Screening Camp as part of FOGSI NOGS Women's Day Celebrations…</a:t>
            </a:r>
            <a:endParaRPr lang="en-US" sz="4000" b="1" dirty="0">
              <a:solidFill>
                <a:srgbClr val="FFFF00"/>
              </a:solidFill>
              <a:latin typeface="Arabic Typesetting" pitchFamily="66" charset="-78"/>
              <a:cs typeface="Arabic Typesetting" pitchFamily="66" charset="-78"/>
            </a:endParaRPr>
          </a:p>
        </p:txBody>
      </p:sp>
    </p:spTree>
  </p:cSld>
  <p:clrMapOvr>
    <a:masterClrMapping/>
  </p:clrMapOvr>
  <p:transition>
    <p:dissolv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C:\Users\SPRING\Desktop\New folder (4)\New folder (3)\IMG-20210323-WA0073.jpg"/>
          <p:cNvPicPr>
            <a:picLocks noChangeAspect="1" noChangeArrowheads="1"/>
          </p:cNvPicPr>
          <p:nvPr/>
        </p:nvPicPr>
        <p:blipFill>
          <a:blip r:embed="rId2"/>
          <a:srcRect/>
          <a:stretch>
            <a:fillRect/>
          </a:stretch>
        </p:blipFill>
        <p:spPr bwMode="auto">
          <a:xfrm>
            <a:off x="214282" y="3929066"/>
            <a:ext cx="3619526" cy="2714644"/>
          </a:xfrm>
          <a:prstGeom prst="rect">
            <a:avLst/>
          </a:prstGeom>
          <a:noFill/>
        </p:spPr>
      </p:pic>
      <p:pic>
        <p:nvPicPr>
          <p:cNvPr id="26628" name="Picture 4" descr="C:\Users\SPRING\Desktop\New folder (4)\New folder (3)\IMG-20210323-WA0075.jpg"/>
          <p:cNvPicPr>
            <a:picLocks noChangeAspect="1" noChangeArrowheads="1"/>
          </p:cNvPicPr>
          <p:nvPr/>
        </p:nvPicPr>
        <p:blipFill>
          <a:blip r:embed="rId3"/>
          <a:srcRect/>
          <a:stretch>
            <a:fillRect/>
          </a:stretch>
        </p:blipFill>
        <p:spPr bwMode="auto">
          <a:xfrm>
            <a:off x="5072066" y="3786190"/>
            <a:ext cx="3714776" cy="2857520"/>
          </a:xfrm>
          <a:prstGeom prst="rect">
            <a:avLst/>
          </a:prstGeom>
          <a:noFill/>
        </p:spPr>
      </p:pic>
      <p:pic>
        <p:nvPicPr>
          <p:cNvPr id="26629" name="Picture 5"/>
          <p:cNvPicPr>
            <a:picLocks noChangeAspect="1" noChangeArrowheads="1"/>
          </p:cNvPicPr>
          <p:nvPr/>
        </p:nvPicPr>
        <p:blipFill>
          <a:blip r:embed="rId4"/>
          <a:srcRect/>
          <a:stretch>
            <a:fillRect/>
          </a:stretch>
        </p:blipFill>
        <p:spPr bwMode="auto">
          <a:xfrm>
            <a:off x="214282" y="79549"/>
            <a:ext cx="3643338" cy="3420889"/>
          </a:xfrm>
          <a:prstGeom prst="rect">
            <a:avLst/>
          </a:prstGeom>
          <a:noFill/>
          <a:ln w="9525">
            <a:noFill/>
            <a:miter lim="800000"/>
            <a:headEnd/>
            <a:tailEnd/>
          </a:ln>
          <a:effectLst/>
        </p:spPr>
      </p:pic>
      <p:pic>
        <p:nvPicPr>
          <p:cNvPr id="26630" name="Picture 6"/>
          <p:cNvPicPr>
            <a:picLocks noChangeAspect="1" noChangeArrowheads="1"/>
          </p:cNvPicPr>
          <p:nvPr/>
        </p:nvPicPr>
        <p:blipFill>
          <a:blip r:embed="rId5"/>
          <a:srcRect/>
          <a:stretch>
            <a:fillRect/>
          </a:stretch>
        </p:blipFill>
        <p:spPr bwMode="auto">
          <a:xfrm>
            <a:off x="5072066" y="71414"/>
            <a:ext cx="3714776" cy="3350093"/>
          </a:xfrm>
          <a:prstGeom prst="rect">
            <a:avLst/>
          </a:prstGeom>
          <a:noFill/>
          <a:ln w="9525">
            <a:noFill/>
            <a:miter lim="800000"/>
            <a:headEnd/>
            <a:tailEnd/>
          </a:ln>
          <a:effectLst/>
        </p:spPr>
      </p:pic>
    </p:spTree>
  </p:cSld>
  <p:clrMapOvr>
    <a:masterClrMapping/>
  </p:clrMapOvr>
  <p:transition>
    <p:fad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428728" y="1500174"/>
            <a:ext cx="6500858" cy="3170099"/>
          </a:xfrm>
          <a:prstGeom prst="rect">
            <a:avLst/>
          </a:prstGeom>
        </p:spPr>
        <p:txBody>
          <a:bodyPr wrap="square">
            <a:spAutoFit/>
          </a:bodyPr>
          <a:lstStyle/>
          <a:p>
            <a:pPr algn="ctr"/>
            <a:r>
              <a:rPr lang="en-US" sz="4000" b="1" dirty="0" smtClean="0">
                <a:solidFill>
                  <a:srgbClr val="FFFF00"/>
                </a:solidFill>
                <a:latin typeface="Arabic Typesetting" pitchFamily="66" charset="-78"/>
                <a:cs typeface="Arabic Typesetting" pitchFamily="66" charset="-78"/>
              </a:rPr>
              <a:t>NOGS Project 16 (3/24) .... Adolescent Health awareness Programme for students of WCC Nagercoil by Dr.Shanthi Magilan .. Senior Fertility Specialist and Scientific Committee head of NOGS ....</a:t>
            </a:r>
            <a:endParaRPr lang="en-US" sz="4000" b="1" dirty="0">
              <a:solidFill>
                <a:srgbClr val="FFFF00"/>
              </a:solidFill>
              <a:latin typeface="Arabic Typesetting" pitchFamily="66" charset="-78"/>
              <a:cs typeface="Arabic Typesetting" pitchFamily="66" charset="-78"/>
            </a:endParaRPr>
          </a:p>
        </p:txBody>
      </p:sp>
    </p:spTree>
  </p:cSld>
  <p:clrMapOvr>
    <a:masterClrMapping/>
  </p:clrMapOvr>
  <p:transition>
    <p:wip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C:\Users\SPRING\Desktop\New folder (4)\New folder (3)\IMG-20210323-WA0043.jpg"/>
          <p:cNvPicPr>
            <a:picLocks noChangeAspect="1" noChangeArrowheads="1"/>
          </p:cNvPicPr>
          <p:nvPr/>
        </p:nvPicPr>
        <p:blipFill>
          <a:blip r:embed="rId2"/>
          <a:srcRect/>
          <a:stretch>
            <a:fillRect/>
          </a:stretch>
        </p:blipFill>
        <p:spPr bwMode="auto">
          <a:xfrm>
            <a:off x="214282" y="142852"/>
            <a:ext cx="3714776" cy="2428865"/>
          </a:xfrm>
          <a:prstGeom prst="rect">
            <a:avLst/>
          </a:prstGeom>
          <a:noFill/>
        </p:spPr>
      </p:pic>
      <p:pic>
        <p:nvPicPr>
          <p:cNvPr id="23555" name="Picture 3" descr="C:\Users\SPRING\Desktop\New folder (4)\New folder (3)\IMG-20210323-WA0044.jpg"/>
          <p:cNvPicPr>
            <a:picLocks noChangeAspect="1" noChangeArrowheads="1"/>
          </p:cNvPicPr>
          <p:nvPr/>
        </p:nvPicPr>
        <p:blipFill>
          <a:blip r:embed="rId3"/>
          <a:srcRect/>
          <a:stretch>
            <a:fillRect/>
          </a:stretch>
        </p:blipFill>
        <p:spPr bwMode="auto">
          <a:xfrm>
            <a:off x="5250661" y="142852"/>
            <a:ext cx="3607619" cy="2357454"/>
          </a:xfrm>
          <a:prstGeom prst="rect">
            <a:avLst/>
          </a:prstGeom>
          <a:noFill/>
        </p:spPr>
      </p:pic>
      <p:pic>
        <p:nvPicPr>
          <p:cNvPr id="23556" name="Picture 4" descr="C:\Users\SPRING\Desktop\New folder (4)\New folder (3)\IMG-20210323-WA0042.jpg"/>
          <p:cNvPicPr>
            <a:picLocks noChangeAspect="1" noChangeArrowheads="1"/>
          </p:cNvPicPr>
          <p:nvPr/>
        </p:nvPicPr>
        <p:blipFill>
          <a:blip r:embed="rId4"/>
          <a:srcRect/>
          <a:stretch>
            <a:fillRect/>
          </a:stretch>
        </p:blipFill>
        <p:spPr bwMode="auto">
          <a:xfrm>
            <a:off x="214282" y="2786058"/>
            <a:ext cx="3714776" cy="1809763"/>
          </a:xfrm>
          <a:prstGeom prst="rect">
            <a:avLst/>
          </a:prstGeom>
          <a:noFill/>
        </p:spPr>
      </p:pic>
      <p:pic>
        <p:nvPicPr>
          <p:cNvPr id="23557" name="Picture 5" descr="C:\Users\SPRING\Desktop\New folder (4)\New folder (3)\IMG-20210323-WA0041.jpg"/>
          <p:cNvPicPr>
            <a:picLocks noChangeAspect="1" noChangeArrowheads="1"/>
          </p:cNvPicPr>
          <p:nvPr/>
        </p:nvPicPr>
        <p:blipFill>
          <a:blip r:embed="rId5" cstate="print"/>
          <a:srcRect/>
          <a:stretch>
            <a:fillRect/>
          </a:stretch>
        </p:blipFill>
        <p:spPr bwMode="auto">
          <a:xfrm>
            <a:off x="5214942" y="2714620"/>
            <a:ext cx="3643338" cy="1904269"/>
          </a:xfrm>
          <a:prstGeom prst="rect">
            <a:avLst/>
          </a:prstGeom>
          <a:noFill/>
        </p:spPr>
      </p:pic>
      <p:pic>
        <p:nvPicPr>
          <p:cNvPr id="23559" name="Picture 7"/>
          <p:cNvPicPr>
            <a:picLocks noChangeAspect="1" noChangeArrowheads="1"/>
          </p:cNvPicPr>
          <p:nvPr/>
        </p:nvPicPr>
        <p:blipFill>
          <a:blip r:embed="rId6" cstate="print"/>
          <a:srcRect/>
          <a:stretch>
            <a:fillRect/>
          </a:stretch>
        </p:blipFill>
        <p:spPr bwMode="auto">
          <a:xfrm>
            <a:off x="193075" y="4954947"/>
            <a:ext cx="3878859" cy="1688763"/>
          </a:xfrm>
          <a:prstGeom prst="rect">
            <a:avLst/>
          </a:prstGeom>
          <a:noFill/>
          <a:ln w="9525">
            <a:noFill/>
            <a:miter lim="800000"/>
            <a:headEnd/>
            <a:tailEnd/>
          </a:ln>
          <a:effectLst/>
        </p:spPr>
      </p:pic>
      <p:pic>
        <p:nvPicPr>
          <p:cNvPr id="23561" name="Picture 9"/>
          <p:cNvPicPr>
            <a:picLocks noChangeAspect="1" noChangeArrowheads="1"/>
          </p:cNvPicPr>
          <p:nvPr/>
        </p:nvPicPr>
        <p:blipFill>
          <a:blip r:embed="rId7" cstate="print"/>
          <a:srcRect/>
          <a:stretch>
            <a:fillRect/>
          </a:stretch>
        </p:blipFill>
        <p:spPr bwMode="auto">
          <a:xfrm rot="10800000" flipV="1">
            <a:off x="5214942" y="4782333"/>
            <a:ext cx="3643338" cy="1855501"/>
          </a:xfrm>
          <a:prstGeom prst="rect">
            <a:avLst/>
          </a:prstGeom>
          <a:noFill/>
          <a:ln w="9525">
            <a:noFill/>
            <a:miter lim="800000"/>
            <a:headEnd/>
            <a:tailEnd/>
          </a:ln>
          <a:effectLst/>
        </p:spPr>
      </p:pic>
    </p:spTree>
  </p:cSld>
  <p:clrMapOvr>
    <a:masterClrMapping/>
  </p:clrMapOvr>
  <p:transition>
    <p:wipe dir="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71538" y="1544785"/>
            <a:ext cx="6643734" cy="3170099"/>
          </a:xfrm>
          <a:prstGeom prst="rect">
            <a:avLst/>
          </a:prstGeom>
        </p:spPr>
        <p:txBody>
          <a:bodyPr wrap="square">
            <a:spAutoFit/>
          </a:bodyPr>
          <a:lstStyle/>
          <a:p>
            <a:pPr algn="ctr"/>
            <a:r>
              <a:rPr lang="en-US" sz="4000" b="1" dirty="0" smtClean="0">
                <a:solidFill>
                  <a:srgbClr val="FFFF00"/>
                </a:solidFill>
                <a:latin typeface="Arabic Typesetting" pitchFamily="66" charset="-78"/>
                <a:cs typeface="Arabic Typesetting" pitchFamily="66" charset="-78"/>
              </a:rPr>
              <a:t># NOGS project 15- WDP (25) awareness programme and talk on Women's Day at Vivekananda Kendra, Kanyakumari by   Cape Trust Forum, Nagercoil Awareness camp at Williams hospital by Dr.Susan…</a:t>
            </a:r>
            <a:endParaRPr lang="en-US" sz="4000" b="1" dirty="0">
              <a:solidFill>
                <a:srgbClr val="FFFF00"/>
              </a:solidFill>
              <a:latin typeface="Arabic Typesetting" pitchFamily="66" charset="-78"/>
              <a:cs typeface="Arabic Typesetting" pitchFamily="66" charset="-78"/>
            </a:endParaRPr>
          </a:p>
        </p:txBody>
      </p:sp>
    </p:spTree>
  </p:cSld>
  <p:clrMapOvr>
    <a:masterClrMapping/>
  </p:clrMapOvr>
  <p:transition>
    <p:strips dir="rd"/>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C:\Users\SPRING\Desktop\New folder (4)\New folder (3)\IMG-20210323-WA0047.jpg"/>
          <p:cNvPicPr>
            <a:picLocks noChangeAspect="1" noChangeArrowheads="1"/>
          </p:cNvPicPr>
          <p:nvPr/>
        </p:nvPicPr>
        <p:blipFill>
          <a:blip r:embed="rId2"/>
          <a:srcRect/>
          <a:stretch>
            <a:fillRect/>
          </a:stretch>
        </p:blipFill>
        <p:spPr bwMode="auto">
          <a:xfrm>
            <a:off x="214282" y="214290"/>
            <a:ext cx="3929090" cy="2946818"/>
          </a:xfrm>
          <a:prstGeom prst="rect">
            <a:avLst/>
          </a:prstGeom>
          <a:noFill/>
        </p:spPr>
      </p:pic>
      <p:pic>
        <p:nvPicPr>
          <p:cNvPr id="24579" name="Picture 3" descr="C:\Users\SPRING\Desktop\New folder (4)\New folder (3)\IMG-20210323-WA0048.jpg"/>
          <p:cNvPicPr>
            <a:picLocks noChangeAspect="1" noChangeArrowheads="1"/>
          </p:cNvPicPr>
          <p:nvPr/>
        </p:nvPicPr>
        <p:blipFill>
          <a:blip r:embed="rId3"/>
          <a:srcRect/>
          <a:stretch>
            <a:fillRect/>
          </a:stretch>
        </p:blipFill>
        <p:spPr bwMode="auto">
          <a:xfrm>
            <a:off x="4833982" y="214290"/>
            <a:ext cx="3952860" cy="2964645"/>
          </a:xfrm>
          <a:prstGeom prst="rect">
            <a:avLst/>
          </a:prstGeom>
          <a:noFill/>
        </p:spPr>
      </p:pic>
      <p:pic>
        <p:nvPicPr>
          <p:cNvPr id="24580" name="Picture 4" descr="C:\Users\SPRING\Desktop\New folder (4)\New folder (3)\IMG-20210323-WA0049.jpg"/>
          <p:cNvPicPr>
            <a:picLocks noChangeAspect="1" noChangeArrowheads="1"/>
          </p:cNvPicPr>
          <p:nvPr/>
        </p:nvPicPr>
        <p:blipFill>
          <a:blip r:embed="rId4"/>
          <a:srcRect/>
          <a:stretch>
            <a:fillRect/>
          </a:stretch>
        </p:blipFill>
        <p:spPr bwMode="auto">
          <a:xfrm>
            <a:off x="2476528" y="3429000"/>
            <a:ext cx="4286280" cy="3214710"/>
          </a:xfrm>
          <a:prstGeom prst="rect">
            <a:avLst/>
          </a:prstGeom>
          <a:noFill/>
        </p:spPr>
      </p:pic>
    </p:spTree>
  </p:cSld>
  <p:clrMapOvr>
    <a:masterClrMapping/>
  </p:clrMapOvr>
  <p:transition>
    <p:circle/>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000232" y="1857364"/>
            <a:ext cx="5429288" cy="1938992"/>
          </a:xfrm>
          <a:prstGeom prst="rect">
            <a:avLst/>
          </a:prstGeom>
        </p:spPr>
        <p:txBody>
          <a:bodyPr wrap="square">
            <a:spAutoFit/>
          </a:bodyPr>
          <a:lstStyle/>
          <a:p>
            <a:r>
              <a:rPr lang="en-US" sz="4000" b="1" dirty="0" smtClean="0">
                <a:solidFill>
                  <a:srgbClr val="FFFF00"/>
                </a:solidFill>
                <a:latin typeface="Arabic Typesetting" pitchFamily="66" charset="-78"/>
                <a:cs typeface="Arabic Typesetting" pitchFamily="66" charset="-78"/>
              </a:rPr>
              <a:t>Dr.Uma Selvan madam did an awareness programme for cancer awareness…</a:t>
            </a:r>
            <a:endParaRPr lang="en-US" sz="4000" b="1" dirty="0">
              <a:solidFill>
                <a:srgbClr val="FFFF00"/>
              </a:solidFill>
              <a:latin typeface="Arabic Typesetting" pitchFamily="66" charset="-78"/>
              <a:cs typeface="Arabic Typesetting" pitchFamily="66" charset="-78"/>
            </a:endParaRPr>
          </a:p>
        </p:txBody>
      </p:sp>
    </p:spTree>
  </p:cSld>
  <p:clrMapOvr>
    <a:masterClrMapping/>
  </p:clrMapOvr>
  <p:transition>
    <p:wheel spokes="8"/>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C:\Users\SPRING\Desktop\New folder (4)\New folder (3)\IMG-20210323-WA0065.jpg"/>
          <p:cNvPicPr>
            <a:picLocks noChangeAspect="1" noChangeArrowheads="1"/>
          </p:cNvPicPr>
          <p:nvPr/>
        </p:nvPicPr>
        <p:blipFill>
          <a:blip r:embed="rId2"/>
          <a:srcRect/>
          <a:stretch>
            <a:fillRect/>
          </a:stretch>
        </p:blipFill>
        <p:spPr bwMode="auto">
          <a:xfrm>
            <a:off x="357159" y="500042"/>
            <a:ext cx="4000528" cy="3000396"/>
          </a:xfrm>
          <a:prstGeom prst="rect">
            <a:avLst/>
          </a:prstGeom>
          <a:noFill/>
        </p:spPr>
      </p:pic>
      <p:pic>
        <p:nvPicPr>
          <p:cNvPr id="25603" name="Picture 3" descr="C:\Users\SPRING\Desktop\New folder (4)\New folder (3)\IMG-20210323-WA0066.jpg"/>
          <p:cNvPicPr>
            <a:picLocks noChangeAspect="1" noChangeArrowheads="1"/>
          </p:cNvPicPr>
          <p:nvPr/>
        </p:nvPicPr>
        <p:blipFill>
          <a:blip r:embed="rId3"/>
          <a:srcRect/>
          <a:stretch>
            <a:fillRect/>
          </a:stretch>
        </p:blipFill>
        <p:spPr bwMode="auto">
          <a:xfrm>
            <a:off x="4643438" y="2786058"/>
            <a:ext cx="4381530" cy="3286148"/>
          </a:xfrm>
          <a:prstGeom prst="rect">
            <a:avLst/>
          </a:prstGeom>
          <a:noFill/>
        </p:spPr>
      </p:pic>
    </p:spTree>
  </p:cSld>
  <p:clrMapOvr>
    <a:masterClrMapping/>
  </p:clrMapOvr>
  <p:transition>
    <p:diamond/>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SPRING\Desktop\New folder (4)\New folder (3)\IMG-20210323-WA0014.jpg"/>
          <p:cNvPicPr>
            <a:picLocks noChangeAspect="1" noChangeArrowheads="1"/>
          </p:cNvPicPr>
          <p:nvPr/>
        </p:nvPicPr>
        <p:blipFill>
          <a:blip r:embed="rId2"/>
          <a:srcRect/>
          <a:stretch>
            <a:fillRect/>
          </a:stretch>
        </p:blipFill>
        <p:spPr bwMode="auto">
          <a:xfrm>
            <a:off x="500034" y="571480"/>
            <a:ext cx="3806306" cy="5715040"/>
          </a:xfrm>
          <a:prstGeom prst="rect">
            <a:avLst/>
          </a:prstGeom>
          <a:noFill/>
        </p:spPr>
      </p:pic>
      <p:pic>
        <p:nvPicPr>
          <p:cNvPr id="3" name="Picture 2" descr="C:\Users\SPRING\Desktop\New folder (4)\New folder (3)\IMG-20210323-WA0148.jpg"/>
          <p:cNvPicPr>
            <a:picLocks noChangeAspect="1" noChangeArrowheads="1"/>
          </p:cNvPicPr>
          <p:nvPr/>
        </p:nvPicPr>
        <p:blipFill>
          <a:blip r:embed="rId3"/>
          <a:srcRect/>
          <a:stretch>
            <a:fillRect/>
          </a:stretch>
        </p:blipFill>
        <p:spPr bwMode="auto">
          <a:xfrm>
            <a:off x="4857752" y="500042"/>
            <a:ext cx="3857652" cy="5792134"/>
          </a:xfrm>
          <a:prstGeom prst="rect">
            <a:avLst/>
          </a:prstGeom>
          <a:noFill/>
        </p:spPr>
      </p:pic>
    </p:spTree>
  </p:cSld>
  <p:clrMapOvr>
    <a:masterClrMapping/>
  </p:clrMapOvr>
  <p:transition>
    <p:wedge/>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357290" y="1857364"/>
            <a:ext cx="6572296" cy="2554545"/>
          </a:xfrm>
          <a:prstGeom prst="rect">
            <a:avLst/>
          </a:prstGeom>
        </p:spPr>
        <p:txBody>
          <a:bodyPr wrap="square">
            <a:spAutoFit/>
          </a:bodyPr>
          <a:lstStyle/>
          <a:p>
            <a:pPr algn="ctr"/>
            <a:r>
              <a:rPr lang="en-US" sz="4000" b="1" dirty="0" smtClean="0">
                <a:solidFill>
                  <a:srgbClr val="FFFF00"/>
                </a:solidFill>
                <a:latin typeface="Arabic Typesetting" pitchFamily="66" charset="-78"/>
                <a:cs typeface="Arabic Typesetting" pitchFamily="66" charset="-78"/>
              </a:rPr>
              <a:t>NOGS project 15 WDP (7)..        Dr.Ananthi MK, Senior Gynaecologist and vice president of our society did the FOGSI cancer screening camp on March 8</a:t>
            </a:r>
            <a:endParaRPr lang="en-US" sz="4000" b="1" dirty="0">
              <a:solidFill>
                <a:srgbClr val="FFFF00"/>
              </a:solidFill>
              <a:latin typeface="Arabic Typesetting" pitchFamily="66" charset="-78"/>
              <a:cs typeface="Arabic Typesetting" pitchFamily="66" charset="-78"/>
            </a:endParaRPr>
          </a:p>
        </p:txBody>
      </p:sp>
    </p:spTree>
  </p:cSld>
  <p:clrMapOvr>
    <a:masterClrMapping/>
  </p:clrMapOvr>
  <p:transition>
    <p:fade thruBlk="1"/>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SPRING\Desktop\New folder (4)\New folder (3)\IMG-20210323-WA0130.jpg"/>
          <p:cNvPicPr>
            <a:picLocks noChangeAspect="1" noChangeArrowheads="1"/>
          </p:cNvPicPr>
          <p:nvPr/>
        </p:nvPicPr>
        <p:blipFill>
          <a:blip r:embed="rId2"/>
          <a:srcRect/>
          <a:stretch>
            <a:fillRect/>
          </a:stretch>
        </p:blipFill>
        <p:spPr bwMode="auto">
          <a:xfrm>
            <a:off x="428596" y="357166"/>
            <a:ext cx="3881430" cy="2911073"/>
          </a:xfrm>
          <a:prstGeom prst="rect">
            <a:avLst/>
          </a:prstGeom>
          <a:noFill/>
        </p:spPr>
      </p:pic>
      <p:pic>
        <p:nvPicPr>
          <p:cNvPr id="1027" name="Picture 3" descr="C:\Users\SPRING\Desktop\New folder (4)\New folder (3)\IMG-20210323-WA0132.jpg"/>
          <p:cNvPicPr>
            <a:picLocks noChangeAspect="1" noChangeArrowheads="1"/>
          </p:cNvPicPr>
          <p:nvPr/>
        </p:nvPicPr>
        <p:blipFill>
          <a:blip r:embed="rId3"/>
          <a:srcRect/>
          <a:stretch>
            <a:fillRect/>
          </a:stretch>
        </p:blipFill>
        <p:spPr bwMode="auto">
          <a:xfrm>
            <a:off x="4500562" y="3214686"/>
            <a:ext cx="4381530" cy="3286148"/>
          </a:xfrm>
          <a:prstGeom prst="rect">
            <a:avLst/>
          </a:prstGeom>
          <a:noFill/>
        </p:spPr>
      </p:pic>
    </p:spTree>
  </p:cSld>
  <p:clrMapOvr>
    <a:masterClrMapping/>
  </p:clrMapOvr>
  <p:transition>
    <p:dissolve/>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42976" y="1428736"/>
            <a:ext cx="6858048" cy="3785652"/>
          </a:xfrm>
          <a:prstGeom prst="rect">
            <a:avLst/>
          </a:prstGeom>
        </p:spPr>
        <p:txBody>
          <a:bodyPr wrap="square">
            <a:spAutoFit/>
          </a:bodyPr>
          <a:lstStyle/>
          <a:p>
            <a:pPr algn="ctr"/>
            <a:r>
              <a:rPr lang="en-US" sz="4000" b="1" dirty="0" smtClean="0">
                <a:solidFill>
                  <a:srgbClr val="FFFF00"/>
                </a:solidFill>
                <a:latin typeface="Arabic Typesetting" pitchFamily="66" charset="-78"/>
                <a:cs typeface="Arabic Typesetting" pitchFamily="66" charset="-78"/>
              </a:rPr>
              <a:t>NOGS project 15 WDP (18)                        Dr.Felsit Punitha senior practitioner and      Dr.Divya Ranjith Ec NOGS  did a Cancer Awareness Programme and screening as part of NOGS Women's Day Celebrations in     PPK  hospital Marthandam…</a:t>
            </a:r>
            <a:endParaRPr lang="en-US" sz="4000" b="1" dirty="0">
              <a:solidFill>
                <a:srgbClr val="FFFF00"/>
              </a:solidFill>
              <a:latin typeface="Arabic Typesetting" pitchFamily="66" charset="-78"/>
              <a:cs typeface="Arabic Typesetting" pitchFamily="66" charset="-78"/>
            </a:endParaRPr>
          </a:p>
        </p:txBody>
      </p:sp>
    </p:spTree>
  </p:cSld>
  <p:clrMapOvr>
    <a:masterClrMapping/>
  </p:clrMapOvr>
  <p:transition>
    <p:wipe dir="d"/>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SPRING\Desktop\New folder (4)\New folder (3)\IMG-20210323-WA0078.jpg"/>
          <p:cNvPicPr>
            <a:picLocks noChangeAspect="1" noChangeArrowheads="1"/>
          </p:cNvPicPr>
          <p:nvPr/>
        </p:nvPicPr>
        <p:blipFill>
          <a:blip r:embed="rId2" cstate="print"/>
          <a:srcRect/>
          <a:stretch>
            <a:fillRect/>
          </a:stretch>
        </p:blipFill>
        <p:spPr bwMode="auto">
          <a:xfrm>
            <a:off x="357158" y="357166"/>
            <a:ext cx="3640494" cy="2428892"/>
          </a:xfrm>
          <a:prstGeom prst="rect">
            <a:avLst/>
          </a:prstGeom>
          <a:noFill/>
        </p:spPr>
      </p:pic>
      <p:pic>
        <p:nvPicPr>
          <p:cNvPr id="1027" name="Picture 3" descr="C:\Users\SPRING\Desktop\New folder (4)\New folder (3)\IMG-20210323-WA0077.jpg"/>
          <p:cNvPicPr>
            <a:picLocks noChangeAspect="1" noChangeArrowheads="1"/>
          </p:cNvPicPr>
          <p:nvPr/>
        </p:nvPicPr>
        <p:blipFill>
          <a:blip r:embed="rId3" cstate="print"/>
          <a:srcRect/>
          <a:stretch>
            <a:fillRect/>
          </a:stretch>
        </p:blipFill>
        <p:spPr bwMode="auto">
          <a:xfrm>
            <a:off x="5108036" y="357166"/>
            <a:ext cx="3535930" cy="2359128"/>
          </a:xfrm>
          <a:prstGeom prst="rect">
            <a:avLst/>
          </a:prstGeom>
          <a:noFill/>
        </p:spPr>
      </p:pic>
      <p:pic>
        <p:nvPicPr>
          <p:cNvPr id="1029" name="Picture 5" descr="C:\Users\SPRING\Desktop\New folder (4)\New folder (3)\IMG-20210323-WA0080.jpg"/>
          <p:cNvPicPr>
            <a:picLocks noChangeAspect="1" noChangeArrowheads="1"/>
          </p:cNvPicPr>
          <p:nvPr/>
        </p:nvPicPr>
        <p:blipFill>
          <a:blip r:embed="rId4"/>
          <a:srcRect/>
          <a:stretch>
            <a:fillRect/>
          </a:stretch>
        </p:blipFill>
        <p:spPr bwMode="auto">
          <a:xfrm>
            <a:off x="5214942" y="4123113"/>
            <a:ext cx="3429024" cy="2200927"/>
          </a:xfrm>
          <a:prstGeom prst="rect">
            <a:avLst/>
          </a:prstGeom>
          <a:noFill/>
        </p:spPr>
      </p:pic>
      <p:pic>
        <p:nvPicPr>
          <p:cNvPr id="1031" name="Picture 7"/>
          <p:cNvPicPr>
            <a:picLocks noChangeAspect="1" noChangeArrowheads="1"/>
          </p:cNvPicPr>
          <p:nvPr/>
        </p:nvPicPr>
        <p:blipFill>
          <a:blip r:embed="rId5"/>
          <a:srcRect/>
          <a:stretch>
            <a:fillRect/>
          </a:stretch>
        </p:blipFill>
        <p:spPr bwMode="auto">
          <a:xfrm>
            <a:off x="285720" y="4214818"/>
            <a:ext cx="4273107" cy="2143140"/>
          </a:xfrm>
          <a:prstGeom prst="rect">
            <a:avLst/>
          </a:prstGeom>
          <a:noFill/>
          <a:ln w="9525">
            <a:noFill/>
            <a:miter lim="800000"/>
            <a:headEnd/>
            <a:tailEnd/>
          </a:ln>
          <a:effectLst/>
        </p:spPr>
      </p:pic>
    </p:spTree>
  </p:cSld>
  <p:clrMapOvr>
    <a:masterClrMapping/>
  </p:clrMapOvr>
  <p:transition>
    <p:newsflash/>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srcRect/>
          <a:stretch>
            <a:fillRect/>
          </a:stretch>
        </p:blipFill>
        <p:spPr bwMode="auto">
          <a:xfrm>
            <a:off x="142844" y="142852"/>
            <a:ext cx="3643337" cy="2231297"/>
          </a:xfrm>
          <a:prstGeom prst="rect">
            <a:avLst/>
          </a:prstGeom>
          <a:noFill/>
          <a:ln w="9525">
            <a:noFill/>
            <a:miter lim="800000"/>
            <a:headEnd/>
            <a:tailEnd/>
          </a:ln>
          <a:effectLst/>
        </p:spPr>
      </p:pic>
      <p:pic>
        <p:nvPicPr>
          <p:cNvPr id="2051" name="Picture 3" descr="C:\Users\SPRING\Desktop\New folder (4)\New folder (3)\IMG-20210323-WA0083.jpg"/>
          <p:cNvPicPr>
            <a:picLocks noChangeAspect="1" noChangeArrowheads="1"/>
          </p:cNvPicPr>
          <p:nvPr/>
        </p:nvPicPr>
        <p:blipFill>
          <a:blip r:embed="rId3"/>
          <a:srcRect/>
          <a:stretch>
            <a:fillRect/>
          </a:stretch>
        </p:blipFill>
        <p:spPr bwMode="auto">
          <a:xfrm>
            <a:off x="5357818" y="4643446"/>
            <a:ext cx="3429024" cy="2093233"/>
          </a:xfrm>
          <a:prstGeom prst="rect">
            <a:avLst/>
          </a:prstGeom>
          <a:noFill/>
        </p:spPr>
      </p:pic>
      <p:pic>
        <p:nvPicPr>
          <p:cNvPr id="2052" name="Picture 4" descr="C:\Users\SPRING\Desktop\New folder (4)\New folder (3)\IMG-20210323-WA0082.jpg"/>
          <p:cNvPicPr>
            <a:picLocks noChangeAspect="1" noChangeArrowheads="1"/>
          </p:cNvPicPr>
          <p:nvPr/>
        </p:nvPicPr>
        <p:blipFill>
          <a:blip r:embed="rId4"/>
          <a:srcRect/>
          <a:stretch>
            <a:fillRect/>
          </a:stretch>
        </p:blipFill>
        <p:spPr bwMode="auto">
          <a:xfrm>
            <a:off x="142844" y="2571744"/>
            <a:ext cx="3657202" cy="2025100"/>
          </a:xfrm>
          <a:prstGeom prst="rect">
            <a:avLst/>
          </a:prstGeom>
          <a:noFill/>
        </p:spPr>
      </p:pic>
      <p:pic>
        <p:nvPicPr>
          <p:cNvPr id="2053" name="Picture 5"/>
          <p:cNvPicPr>
            <a:picLocks noChangeAspect="1" noChangeArrowheads="1"/>
          </p:cNvPicPr>
          <p:nvPr/>
        </p:nvPicPr>
        <p:blipFill>
          <a:blip r:embed="rId5" cstate="print"/>
          <a:srcRect/>
          <a:stretch>
            <a:fillRect/>
          </a:stretch>
        </p:blipFill>
        <p:spPr bwMode="auto">
          <a:xfrm>
            <a:off x="5357818" y="2533610"/>
            <a:ext cx="3429024" cy="1819702"/>
          </a:xfrm>
          <a:prstGeom prst="rect">
            <a:avLst/>
          </a:prstGeom>
          <a:noFill/>
          <a:ln w="9525">
            <a:noFill/>
            <a:miter lim="800000"/>
            <a:headEnd/>
            <a:tailEnd/>
          </a:ln>
          <a:effectLst/>
        </p:spPr>
      </p:pic>
      <p:pic>
        <p:nvPicPr>
          <p:cNvPr id="2054" name="Picture 6"/>
          <p:cNvPicPr>
            <a:picLocks noChangeAspect="1" noChangeArrowheads="1"/>
          </p:cNvPicPr>
          <p:nvPr/>
        </p:nvPicPr>
        <p:blipFill>
          <a:blip r:embed="rId6"/>
          <a:srcRect/>
          <a:stretch>
            <a:fillRect/>
          </a:stretch>
        </p:blipFill>
        <p:spPr bwMode="auto">
          <a:xfrm>
            <a:off x="142843" y="5000636"/>
            <a:ext cx="3714777" cy="1628767"/>
          </a:xfrm>
          <a:prstGeom prst="rect">
            <a:avLst/>
          </a:prstGeom>
          <a:noFill/>
          <a:ln w="9525">
            <a:noFill/>
            <a:miter lim="800000"/>
            <a:headEnd/>
            <a:tailEnd/>
          </a:ln>
          <a:effectLst/>
        </p:spPr>
      </p:pic>
      <p:pic>
        <p:nvPicPr>
          <p:cNvPr id="7" name="Picture 6" descr="C:\Users\SPRING\Desktop\New folder (4)\New folder (3)\IMG-20210323-WA0024.jpg"/>
          <p:cNvPicPr>
            <a:picLocks noChangeAspect="1" noChangeArrowheads="1"/>
          </p:cNvPicPr>
          <p:nvPr/>
        </p:nvPicPr>
        <p:blipFill>
          <a:blip r:embed="rId7" cstate="print"/>
          <a:srcRect/>
          <a:stretch>
            <a:fillRect/>
          </a:stretch>
        </p:blipFill>
        <p:spPr bwMode="auto">
          <a:xfrm>
            <a:off x="5357818" y="214290"/>
            <a:ext cx="3500462" cy="2048550"/>
          </a:xfrm>
          <a:prstGeom prst="rect">
            <a:avLst/>
          </a:prstGeom>
          <a:noFill/>
        </p:spPr>
      </p:pic>
    </p:spTree>
  </p:cSld>
  <p:clrMapOvr>
    <a:masterClrMapping/>
  </p:clrMapOvr>
  <p:transition>
    <p:wipe dir="u"/>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928794" y="1857364"/>
            <a:ext cx="5214974" cy="3170099"/>
          </a:xfrm>
          <a:prstGeom prst="rect">
            <a:avLst/>
          </a:prstGeom>
        </p:spPr>
        <p:txBody>
          <a:bodyPr wrap="square">
            <a:spAutoFit/>
          </a:bodyPr>
          <a:lstStyle/>
          <a:p>
            <a:pPr algn="ctr"/>
            <a:r>
              <a:rPr lang="en-US" sz="4000" b="1" dirty="0" smtClean="0">
                <a:solidFill>
                  <a:srgbClr val="FFFF00"/>
                </a:solidFill>
                <a:latin typeface="Arabic Typesetting" pitchFamily="66" charset="-78"/>
                <a:cs typeface="Arabic Typesetting" pitchFamily="66" charset="-78"/>
              </a:rPr>
              <a:t>NOGS project 15 WDP (16)  Dr.Shiney Anand did a FOGSI Cancer Awareness Programme as part of NOGS Women's Day Celebrations in Ayyapa college</a:t>
            </a:r>
            <a:endParaRPr lang="en-US" sz="4000" b="1" dirty="0">
              <a:solidFill>
                <a:srgbClr val="FFFF00"/>
              </a:solidFill>
              <a:latin typeface="Arabic Typesetting" pitchFamily="66" charset="-78"/>
              <a:cs typeface="Arabic Typesetting" pitchFamily="66" charset="-78"/>
            </a:endParaRPr>
          </a:p>
        </p:txBody>
      </p:sp>
    </p:spTree>
  </p:cSld>
  <p:clrMapOvr>
    <a:masterClrMapping/>
  </p:clrMapOvr>
  <p:transition>
    <p:wipe dir="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SPRING\Desktop\New folder (4)\New folder (3)\IMG-20210323-WA0092.jpg"/>
          <p:cNvPicPr>
            <a:picLocks noChangeAspect="1" noChangeArrowheads="1"/>
          </p:cNvPicPr>
          <p:nvPr/>
        </p:nvPicPr>
        <p:blipFill>
          <a:blip r:embed="rId2"/>
          <a:srcRect/>
          <a:stretch>
            <a:fillRect/>
          </a:stretch>
        </p:blipFill>
        <p:spPr bwMode="auto">
          <a:xfrm>
            <a:off x="357159" y="267868"/>
            <a:ext cx="3357586" cy="2518190"/>
          </a:xfrm>
          <a:prstGeom prst="rect">
            <a:avLst/>
          </a:prstGeom>
          <a:noFill/>
        </p:spPr>
      </p:pic>
      <p:pic>
        <p:nvPicPr>
          <p:cNvPr id="3075" name="Picture 3" descr="C:\Users\SPRING\Desktop\New folder (4)\New folder (3)\IMG-20210323-WA0090.jpg"/>
          <p:cNvPicPr>
            <a:picLocks noChangeAspect="1" noChangeArrowheads="1"/>
          </p:cNvPicPr>
          <p:nvPr/>
        </p:nvPicPr>
        <p:blipFill>
          <a:blip r:embed="rId3"/>
          <a:srcRect/>
          <a:stretch>
            <a:fillRect/>
          </a:stretch>
        </p:blipFill>
        <p:spPr bwMode="auto">
          <a:xfrm>
            <a:off x="5572132" y="285727"/>
            <a:ext cx="3286147" cy="2499143"/>
          </a:xfrm>
          <a:prstGeom prst="rect">
            <a:avLst/>
          </a:prstGeom>
          <a:noFill/>
        </p:spPr>
      </p:pic>
      <p:pic>
        <p:nvPicPr>
          <p:cNvPr id="3076" name="Picture 4" descr="C:\Users\SPRING\Desktop\New folder (4)\New folder (3)\IMG-20210323-WA0091.jpg"/>
          <p:cNvPicPr>
            <a:picLocks noChangeAspect="1" noChangeArrowheads="1"/>
          </p:cNvPicPr>
          <p:nvPr/>
        </p:nvPicPr>
        <p:blipFill>
          <a:blip r:embed="rId4"/>
          <a:srcRect/>
          <a:stretch>
            <a:fillRect/>
          </a:stretch>
        </p:blipFill>
        <p:spPr bwMode="auto">
          <a:xfrm>
            <a:off x="3143240" y="2971842"/>
            <a:ext cx="3303533" cy="3743306"/>
          </a:xfrm>
          <a:prstGeom prst="rect">
            <a:avLst/>
          </a:prstGeom>
          <a:noFill/>
        </p:spPr>
      </p:pic>
    </p:spTree>
  </p:cSld>
  <p:clrMapOvr>
    <a:masterClrMapping/>
  </p:clrMapOvr>
  <p:transition>
    <p:cut thruBlk="1"/>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14480" y="1142984"/>
            <a:ext cx="5429288" cy="2554545"/>
          </a:xfrm>
          <a:prstGeom prst="rect">
            <a:avLst/>
          </a:prstGeom>
        </p:spPr>
        <p:txBody>
          <a:bodyPr wrap="square">
            <a:spAutoFit/>
          </a:bodyPr>
          <a:lstStyle/>
          <a:p>
            <a:pPr algn="ctr"/>
            <a:r>
              <a:rPr lang="en-US" sz="4000" b="1" dirty="0" smtClean="0">
                <a:solidFill>
                  <a:srgbClr val="FFFF00"/>
                </a:solidFill>
                <a:latin typeface="Arabic Typesetting" pitchFamily="66" charset="-78"/>
                <a:cs typeface="Arabic Typesetting" pitchFamily="66" charset="-78"/>
              </a:rPr>
              <a:t>NOGS project 15 WDP (15)         Dr.USHA organized a camp and awareness programme as part of NOGS Women's Day Celebrations</a:t>
            </a:r>
            <a:endParaRPr lang="en-US" sz="4000" b="1" dirty="0">
              <a:solidFill>
                <a:srgbClr val="FFFF00"/>
              </a:solidFill>
              <a:latin typeface="Arabic Typesetting" pitchFamily="66" charset="-78"/>
              <a:cs typeface="Arabic Typesetting" pitchFamily="66" charset="-78"/>
            </a:endParaRPr>
          </a:p>
        </p:txBody>
      </p:sp>
    </p:spTree>
  </p:cSld>
  <p:clrMapOvr>
    <a:masterClrMapping/>
  </p:clrMapOvr>
  <p:transition>
    <p:split/>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SPRING\Desktop\New folder (4)\New folder (3)\IMG-20210323-WA0095.jpg"/>
          <p:cNvPicPr>
            <a:picLocks noChangeAspect="1" noChangeArrowheads="1"/>
          </p:cNvPicPr>
          <p:nvPr/>
        </p:nvPicPr>
        <p:blipFill>
          <a:blip r:embed="rId2" cstate="print"/>
          <a:srcRect/>
          <a:stretch>
            <a:fillRect/>
          </a:stretch>
        </p:blipFill>
        <p:spPr bwMode="auto">
          <a:xfrm>
            <a:off x="14068" y="-24"/>
            <a:ext cx="3098355" cy="2071701"/>
          </a:xfrm>
          <a:prstGeom prst="rect">
            <a:avLst/>
          </a:prstGeom>
          <a:noFill/>
        </p:spPr>
      </p:pic>
      <p:pic>
        <p:nvPicPr>
          <p:cNvPr id="4099" name="Picture 3" descr="C:\Users\SPRING\Desktop\New folder (4)\New folder (3)\IMG-20210323-WA0096.jpg"/>
          <p:cNvPicPr>
            <a:picLocks noChangeAspect="1" noChangeArrowheads="1"/>
          </p:cNvPicPr>
          <p:nvPr/>
        </p:nvPicPr>
        <p:blipFill>
          <a:blip r:embed="rId3" cstate="print"/>
          <a:srcRect/>
          <a:stretch>
            <a:fillRect/>
          </a:stretch>
        </p:blipFill>
        <p:spPr bwMode="auto">
          <a:xfrm>
            <a:off x="5929322" y="-24"/>
            <a:ext cx="3214710" cy="1928847"/>
          </a:xfrm>
          <a:prstGeom prst="rect">
            <a:avLst/>
          </a:prstGeom>
          <a:noFill/>
        </p:spPr>
      </p:pic>
      <p:pic>
        <p:nvPicPr>
          <p:cNvPr id="4100" name="Picture 4" descr="C:\Users\SPRING\Desktop\New folder (4)\New folder (3)\IMG-20210323-WA0097.jpg"/>
          <p:cNvPicPr>
            <a:picLocks noChangeAspect="1" noChangeArrowheads="1"/>
          </p:cNvPicPr>
          <p:nvPr/>
        </p:nvPicPr>
        <p:blipFill>
          <a:blip r:embed="rId4"/>
          <a:srcRect/>
          <a:stretch>
            <a:fillRect/>
          </a:stretch>
        </p:blipFill>
        <p:spPr bwMode="auto">
          <a:xfrm>
            <a:off x="2643175" y="2071678"/>
            <a:ext cx="3786214" cy="2839661"/>
          </a:xfrm>
          <a:prstGeom prst="rect">
            <a:avLst/>
          </a:prstGeom>
          <a:noFill/>
        </p:spPr>
      </p:pic>
      <p:pic>
        <p:nvPicPr>
          <p:cNvPr id="4101" name="Picture 5" descr="C:\Users\SPRING\Desktop\New folder (4)\New folder (3)\IMG-20210323-WA0098.jpg"/>
          <p:cNvPicPr>
            <a:picLocks noChangeAspect="1" noChangeArrowheads="1"/>
          </p:cNvPicPr>
          <p:nvPr/>
        </p:nvPicPr>
        <p:blipFill>
          <a:blip r:embed="rId5" cstate="print"/>
          <a:srcRect/>
          <a:stretch>
            <a:fillRect/>
          </a:stretch>
        </p:blipFill>
        <p:spPr bwMode="auto">
          <a:xfrm>
            <a:off x="6429388" y="4910399"/>
            <a:ext cx="2714612" cy="1947601"/>
          </a:xfrm>
          <a:prstGeom prst="rect">
            <a:avLst/>
          </a:prstGeom>
          <a:noFill/>
        </p:spPr>
      </p:pic>
      <p:pic>
        <p:nvPicPr>
          <p:cNvPr id="6" name="Picture 2" descr="C:\Users\SPRING\Desktop\New folder (4)\New folder (3)\IMG-20210307-WA0003.jpg"/>
          <p:cNvPicPr>
            <a:picLocks noChangeAspect="1" noChangeArrowheads="1"/>
          </p:cNvPicPr>
          <p:nvPr/>
        </p:nvPicPr>
        <p:blipFill>
          <a:blip r:embed="rId6"/>
          <a:srcRect/>
          <a:stretch>
            <a:fillRect/>
          </a:stretch>
        </p:blipFill>
        <p:spPr bwMode="auto">
          <a:xfrm>
            <a:off x="1" y="5072074"/>
            <a:ext cx="2620290" cy="1785926"/>
          </a:xfrm>
          <a:prstGeom prst="rect">
            <a:avLst/>
          </a:prstGeom>
          <a:noFill/>
        </p:spPr>
      </p:pic>
    </p:spTree>
  </p:cSld>
  <p:clrMapOvr>
    <a:masterClrMapping/>
  </p:clrMapOvr>
  <p:transition>
    <p:wipe dir="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p:cNvPicPr>
            <a:picLocks noChangeAspect="1" noChangeArrowheads="1"/>
          </p:cNvPicPr>
          <p:nvPr/>
        </p:nvPicPr>
        <p:blipFill>
          <a:blip r:embed="rId2"/>
          <a:srcRect/>
          <a:stretch>
            <a:fillRect/>
          </a:stretch>
        </p:blipFill>
        <p:spPr bwMode="auto">
          <a:xfrm>
            <a:off x="214282" y="214290"/>
            <a:ext cx="3542513" cy="5143536"/>
          </a:xfrm>
          <a:prstGeom prst="rect">
            <a:avLst/>
          </a:prstGeom>
          <a:noFill/>
          <a:ln w="9525">
            <a:noFill/>
            <a:miter lim="800000"/>
            <a:headEnd/>
            <a:tailEnd/>
          </a:ln>
          <a:effectLst/>
        </p:spPr>
      </p:pic>
      <p:pic>
        <p:nvPicPr>
          <p:cNvPr id="5122" name="Picture 2" descr="C:\Users\SPRING\Desktop\New folder (4)\New folder (3)\IMG-20210323-WA0093.jpg"/>
          <p:cNvPicPr>
            <a:picLocks noChangeAspect="1" noChangeArrowheads="1"/>
          </p:cNvPicPr>
          <p:nvPr/>
        </p:nvPicPr>
        <p:blipFill>
          <a:blip r:embed="rId3"/>
          <a:srcRect/>
          <a:stretch>
            <a:fillRect/>
          </a:stretch>
        </p:blipFill>
        <p:spPr bwMode="auto">
          <a:xfrm>
            <a:off x="4071934" y="2982512"/>
            <a:ext cx="4881595" cy="3661198"/>
          </a:xfrm>
          <a:prstGeom prst="rect">
            <a:avLst/>
          </a:prstGeom>
          <a:noFill/>
        </p:spPr>
      </p:pic>
      <p:sp>
        <p:nvSpPr>
          <p:cNvPr id="4" name="Rectangle 3"/>
          <p:cNvSpPr/>
          <p:nvPr/>
        </p:nvSpPr>
        <p:spPr>
          <a:xfrm>
            <a:off x="4071934" y="428604"/>
            <a:ext cx="4714907" cy="646331"/>
          </a:xfrm>
          <a:prstGeom prst="rect">
            <a:avLst/>
          </a:prstGeom>
        </p:spPr>
        <p:txBody>
          <a:bodyPr wrap="square">
            <a:spAutoFit/>
          </a:bodyPr>
          <a:lstStyle/>
          <a:p>
            <a:pPr algn="ctr"/>
            <a:r>
              <a:rPr lang="en-US" sz="3200" b="1" dirty="0" smtClean="0">
                <a:solidFill>
                  <a:srgbClr val="FFFF00"/>
                </a:solidFill>
                <a:latin typeface="Arabic Typesetting" pitchFamily="66" charset="-78"/>
                <a:cs typeface="Arabic Typesetting" pitchFamily="66" charset="-78"/>
              </a:rPr>
              <a:t>Usha madam did a </a:t>
            </a:r>
            <a:r>
              <a:rPr lang="en-US" sz="3600" b="1" dirty="0" smtClean="0">
                <a:solidFill>
                  <a:srgbClr val="FFFF00"/>
                </a:solidFill>
                <a:latin typeface="Arabic Typesetting" pitchFamily="66" charset="-78"/>
                <a:cs typeface="Arabic Typesetting" pitchFamily="66" charset="-78"/>
              </a:rPr>
              <a:t>Colposcopy</a:t>
            </a:r>
            <a:r>
              <a:rPr lang="en-US" sz="3200" b="1" dirty="0" smtClean="0">
                <a:solidFill>
                  <a:srgbClr val="FFFF00"/>
                </a:solidFill>
                <a:latin typeface="Arabic Typesetting" pitchFamily="66" charset="-78"/>
                <a:cs typeface="Arabic Typesetting" pitchFamily="66" charset="-78"/>
              </a:rPr>
              <a:t> camp</a:t>
            </a:r>
            <a:endParaRPr lang="en-US" sz="3200" b="1" dirty="0">
              <a:solidFill>
                <a:srgbClr val="FFFF00"/>
              </a:solidFill>
              <a:latin typeface="Arabic Typesetting" pitchFamily="66" charset="-78"/>
              <a:cs typeface="Arabic Typesetting" pitchFamily="66" charset="-78"/>
            </a:endParaRPr>
          </a:p>
        </p:txBody>
      </p:sp>
    </p:spTree>
  </p:cSld>
  <p:clrMapOvr>
    <a:masterClrMapping/>
  </p:clrMapOvr>
  <p:transition>
    <p:cut thruBlk="1"/>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descr="C:\Users\SPRING\Desktop\New folder (4)\New folder (3)\IMG-20210323-WA0149.jpg"/>
          <p:cNvPicPr>
            <a:picLocks noChangeAspect="1" noChangeArrowheads="1"/>
          </p:cNvPicPr>
          <p:nvPr/>
        </p:nvPicPr>
        <p:blipFill>
          <a:blip r:embed="rId2"/>
          <a:srcRect/>
          <a:stretch>
            <a:fillRect/>
          </a:stretch>
        </p:blipFill>
        <p:spPr bwMode="auto">
          <a:xfrm>
            <a:off x="142844" y="500042"/>
            <a:ext cx="4290470" cy="2857520"/>
          </a:xfrm>
          <a:prstGeom prst="rect">
            <a:avLst/>
          </a:prstGeom>
          <a:noFill/>
        </p:spPr>
      </p:pic>
      <p:pic>
        <p:nvPicPr>
          <p:cNvPr id="2052" name="Picture 4" descr="C:\Users\SPRING\Desktop\New folder (4)\New folder (3)\IMG-20210323-WA0147.jpg"/>
          <p:cNvPicPr>
            <a:picLocks noChangeAspect="1" noChangeArrowheads="1"/>
          </p:cNvPicPr>
          <p:nvPr/>
        </p:nvPicPr>
        <p:blipFill>
          <a:blip r:embed="rId3"/>
          <a:srcRect/>
          <a:stretch>
            <a:fillRect/>
          </a:stretch>
        </p:blipFill>
        <p:spPr bwMode="auto">
          <a:xfrm>
            <a:off x="4714876" y="500042"/>
            <a:ext cx="4290470" cy="2857520"/>
          </a:xfrm>
          <a:prstGeom prst="rect">
            <a:avLst/>
          </a:prstGeom>
          <a:noFill/>
        </p:spPr>
      </p:pic>
      <p:pic>
        <p:nvPicPr>
          <p:cNvPr id="2053" name="Picture 5" descr="C:\Users\SPRING\Desktop\New folder (4)\New folder (3)\IMG-20210323-WA0015.jpg"/>
          <p:cNvPicPr>
            <a:picLocks noChangeAspect="1" noChangeArrowheads="1"/>
          </p:cNvPicPr>
          <p:nvPr/>
        </p:nvPicPr>
        <p:blipFill>
          <a:blip r:embed="rId4"/>
          <a:srcRect/>
          <a:stretch>
            <a:fillRect/>
          </a:stretch>
        </p:blipFill>
        <p:spPr bwMode="auto">
          <a:xfrm>
            <a:off x="2143108" y="3500438"/>
            <a:ext cx="4857784" cy="3235360"/>
          </a:xfrm>
          <a:prstGeom prst="rect">
            <a:avLst/>
          </a:prstGeom>
          <a:noFill/>
        </p:spPr>
      </p:pic>
    </p:spTree>
  </p:cSld>
  <p:clrMapOvr>
    <a:masterClrMapping/>
  </p:clrMapOvr>
  <p:transition>
    <p:pull dir="d"/>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071670" y="1714488"/>
            <a:ext cx="5404043" cy="3170099"/>
          </a:xfrm>
          <a:prstGeom prst="rect">
            <a:avLst/>
          </a:prstGeom>
          <a:noFill/>
        </p:spPr>
        <p:txBody>
          <a:bodyPr wrap="none" rtlCol="0">
            <a:spAutoFit/>
          </a:bodyPr>
          <a:lstStyle/>
          <a:p>
            <a:pPr algn="just"/>
            <a:r>
              <a:rPr lang="en-IN" sz="4000" b="1" dirty="0" smtClean="0">
                <a:solidFill>
                  <a:srgbClr val="FFFF00"/>
                </a:solidFill>
                <a:latin typeface="Arabic Typesetting" pitchFamily="66" charset="-78"/>
                <a:cs typeface="Arabic Typesetting" pitchFamily="66" charset="-78"/>
              </a:rPr>
              <a:t>NOGS PROJECT </a:t>
            </a:r>
          </a:p>
          <a:p>
            <a:r>
              <a:rPr lang="en-IN" sz="4000" b="1" dirty="0" smtClean="0">
                <a:solidFill>
                  <a:srgbClr val="FFFF00"/>
                </a:solidFill>
                <a:latin typeface="Arabic Typesetting" pitchFamily="66" charset="-78"/>
                <a:cs typeface="Arabic Typesetting" pitchFamily="66" charset="-78"/>
              </a:rPr>
              <a:t>                    </a:t>
            </a:r>
          </a:p>
          <a:p>
            <a:r>
              <a:rPr lang="en-IN" sz="4000" b="1" dirty="0" smtClean="0">
                <a:solidFill>
                  <a:srgbClr val="FFFF00"/>
                </a:solidFill>
                <a:latin typeface="Arabic Typesetting" pitchFamily="66" charset="-78"/>
                <a:cs typeface="Arabic Typesetting" pitchFamily="66" charset="-78"/>
              </a:rPr>
              <a:t>          By</a:t>
            </a:r>
          </a:p>
          <a:p>
            <a:pPr algn="just"/>
            <a:r>
              <a:rPr lang="en-IN" sz="4000" b="1" dirty="0" smtClean="0">
                <a:solidFill>
                  <a:srgbClr val="FFFF00"/>
                </a:solidFill>
                <a:latin typeface="Arabic Typesetting" pitchFamily="66" charset="-78"/>
                <a:cs typeface="Arabic Typesetting" pitchFamily="66" charset="-78"/>
              </a:rPr>
              <a:t> </a:t>
            </a:r>
          </a:p>
          <a:p>
            <a:pPr algn="just"/>
            <a:r>
              <a:rPr lang="en-IN" sz="4000" b="1" dirty="0" smtClean="0">
                <a:solidFill>
                  <a:srgbClr val="FFFF00"/>
                </a:solidFill>
                <a:latin typeface="Arabic Typesetting" pitchFamily="66" charset="-78"/>
                <a:cs typeface="Arabic Typesetting" pitchFamily="66" charset="-78"/>
              </a:rPr>
              <a:t>                  Dr. SHEEBA JAYALAL</a:t>
            </a:r>
            <a:endParaRPr lang="en-IN" sz="4000" b="1" dirty="0">
              <a:solidFill>
                <a:srgbClr val="FFFF00"/>
              </a:solidFill>
              <a:latin typeface="Arabic Typesetting" pitchFamily="66" charset="-78"/>
              <a:cs typeface="Arabic Typesetting" pitchFamily="66" charset="-78"/>
            </a:endParaRPr>
          </a:p>
        </p:txBody>
      </p:sp>
    </p:spTree>
  </p:cSld>
  <p:clrMapOvr>
    <a:masterClrMapping/>
  </p:clrMapOvr>
  <p:transition>
    <p:wipe dir="r"/>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3"/>
          <p:cNvPicPr>
            <a:picLocks noChangeAspect="1" noChangeArrowheads="1"/>
          </p:cNvPicPr>
          <p:nvPr/>
        </p:nvPicPr>
        <p:blipFill>
          <a:blip r:embed="rId2"/>
          <a:srcRect/>
          <a:stretch>
            <a:fillRect/>
          </a:stretch>
        </p:blipFill>
        <p:spPr bwMode="auto">
          <a:xfrm>
            <a:off x="428596" y="168427"/>
            <a:ext cx="2928958" cy="3270907"/>
          </a:xfrm>
          <a:prstGeom prst="rect">
            <a:avLst/>
          </a:prstGeom>
          <a:noFill/>
          <a:ln w="9525">
            <a:noFill/>
            <a:miter lim="800000"/>
            <a:headEnd/>
            <a:tailEnd/>
          </a:ln>
          <a:effectLst/>
        </p:spPr>
      </p:pic>
      <p:pic>
        <p:nvPicPr>
          <p:cNvPr id="7172" name="Picture 4"/>
          <p:cNvPicPr>
            <a:picLocks noChangeAspect="1" noChangeArrowheads="1"/>
          </p:cNvPicPr>
          <p:nvPr/>
        </p:nvPicPr>
        <p:blipFill>
          <a:blip r:embed="rId3"/>
          <a:srcRect/>
          <a:stretch>
            <a:fillRect/>
          </a:stretch>
        </p:blipFill>
        <p:spPr bwMode="auto">
          <a:xfrm>
            <a:off x="5857884" y="142852"/>
            <a:ext cx="2857520" cy="3254248"/>
          </a:xfrm>
          <a:prstGeom prst="rect">
            <a:avLst/>
          </a:prstGeom>
          <a:noFill/>
          <a:ln w="9525">
            <a:noFill/>
            <a:miter lim="800000"/>
            <a:headEnd/>
            <a:tailEnd/>
          </a:ln>
          <a:effectLst/>
        </p:spPr>
      </p:pic>
      <p:pic>
        <p:nvPicPr>
          <p:cNvPr id="7173" name="Picture 5"/>
          <p:cNvPicPr>
            <a:picLocks noChangeAspect="1" noChangeArrowheads="1"/>
          </p:cNvPicPr>
          <p:nvPr/>
        </p:nvPicPr>
        <p:blipFill>
          <a:blip r:embed="rId4"/>
          <a:srcRect/>
          <a:stretch>
            <a:fillRect/>
          </a:stretch>
        </p:blipFill>
        <p:spPr bwMode="auto">
          <a:xfrm>
            <a:off x="424489" y="3714752"/>
            <a:ext cx="3004503" cy="2928958"/>
          </a:xfrm>
          <a:prstGeom prst="rect">
            <a:avLst/>
          </a:prstGeom>
          <a:noFill/>
          <a:ln w="9525">
            <a:noFill/>
            <a:miter lim="800000"/>
            <a:headEnd/>
            <a:tailEnd/>
          </a:ln>
          <a:effectLst/>
        </p:spPr>
      </p:pic>
      <p:pic>
        <p:nvPicPr>
          <p:cNvPr id="7174" name="Picture 6" descr="C:\Users\SPRING\Desktop\New folder (4)\New folder (3)\IMG-20210323-WA0105.jpg"/>
          <p:cNvPicPr>
            <a:picLocks noChangeAspect="1" noChangeArrowheads="1"/>
          </p:cNvPicPr>
          <p:nvPr/>
        </p:nvPicPr>
        <p:blipFill>
          <a:blip r:embed="rId5"/>
          <a:srcRect/>
          <a:stretch>
            <a:fillRect/>
          </a:stretch>
        </p:blipFill>
        <p:spPr bwMode="auto">
          <a:xfrm>
            <a:off x="4071934" y="3714752"/>
            <a:ext cx="4840976" cy="2857520"/>
          </a:xfrm>
          <a:prstGeom prst="rect">
            <a:avLst/>
          </a:prstGeom>
          <a:noFill/>
        </p:spPr>
      </p:pic>
    </p:spTree>
  </p:cSld>
  <p:clrMapOvr>
    <a:masterClrMapping/>
  </p:clrMapOvr>
  <p:transition>
    <p:wipe dir="u"/>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143108" y="1214422"/>
            <a:ext cx="4572000" cy="3785652"/>
          </a:xfrm>
          <a:prstGeom prst="rect">
            <a:avLst/>
          </a:prstGeom>
        </p:spPr>
        <p:txBody>
          <a:bodyPr>
            <a:spAutoFit/>
          </a:bodyPr>
          <a:lstStyle/>
          <a:p>
            <a:pPr algn="ctr"/>
            <a:r>
              <a:rPr lang="en-US" sz="4000" b="1" dirty="0" smtClean="0">
                <a:solidFill>
                  <a:srgbClr val="FFFF00"/>
                </a:solidFill>
                <a:latin typeface="Arabic Typesetting" pitchFamily="66" charset="-78"/>
                <a:cs typeface="Arabic Typesetting" pitchFamily="66" charset="-78"/>
              </a:rPr>
              <a:t>NOGS project 15 WDP (11) Dr.Jesudha Michael             MJ Hospital did the FOGSI Cancer Awareness Programme  and screening camp for public on March 8</a:t>
            </a:r>
            <a:endParaRPr lang="en-US" sz="4000" b="1" dirty="0">
              <a:solidFill>
                <a:srgbClr val="FFFF00"/>
              </a:solidFill>
              <a:latin typeface="Arabic Typesetting" pitchFamily="66" charset="-78"/>
              <a:cs typeface="Arabic Typesetting" pitchFamily="66" charset="-78"/>
            </a:endParaRPr>
          </a:p>
        </p:txBody>
      </p:sp>
    </p:spTree>
  </p:cSld>
  <p:clrMapOvr>
    <a:masterClrMapping/>
  </p:clrMapOvr>
  <p:transition>
    <p:wheel spokes="1"/>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Users\SPRING\Desktop\New folder (4)\New folder (3)\IMG-20210323-WA0115.jpg"/>
          <p:cNvPicPr>
            <a:picLocks noChangeAspect="1" noChangeArrowheads="1"/>
          </p:cNvPicPr>
          <p:nvPr/>
        </p:nvPicPr>
        <p:blipFill>
          <a:blip r:embed="rId2"/>
          <a:srcRect/>
          <a:stretch>
            <a:fillRect/>
          </a:stretch>
        </p:blipFill>
        <p:spPr bwMode="auto">
          <a:xfrm>
            <a:off x="285719" y="285728"/>
            <a:ext cx="4000527" cy="3000396"/>
          </a:xfrm>
          <a:prstGeom prst="rect">
            <a:avLst/>
          </a:prstGeom>
          <a:noFill/>
        </p:spPr>
      </p:pic>
      <p:pic>
        <p:nvPicPr>
          <p:cNvPr id="8195" name="Picture 3" descr="C:\Users\SPRING\Desktop\New folder (4)\New folder (3)\IMG-20210323-WA0116.jpg"/>
          <p:cNvPicPr>
            <a:picLocks noChangeAspect="1" noChangeArrowheads="1"/>
          </p:cNvPicPr>
          <p:nvPr/>
        </p:nvPicPr>
        <p:blipFill>
          <a:blip r:embed="rId3"/>
          <a:srcRect/>
          <a:stretch>
            <a:fillRect/>
          </a:stretch>
        </p:blipFill>
        <p:spPr bwMode="auto">
          <a:xfrm>
            <a:off x="4500561" y="3143248"/>
            <a:ext cx="4476781" cy="3357586"/>
          </a:xfrm>
          <a:prstGeom prst="rect">
            <a:avLst/>
          </a:prstGeom>
          <a:noFill/>
        </p:spPr>
      </p:pic>
    </p:spTree>
  </p:cSld>
  <p:clrMapOvr>
    <a:masterClrMapping/>
  </p:clrMapOvr>
  <p:transition>
    <p:wipe dir="r"/>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71604" y="1000108"/>
            <a:ext cx="6000792" cy="4401205"/>
          </a:xfrm>
          <a:prstGeom prst="rect">
            <a:avLst/>
          </a:prstGeom>
        </p:spPr>
        <p:txBody>
          <a:bodyPr wrap="square">
            <a:spAutoFit/>
          </a:bodyPr>
          <a:lstStyle/>
          <a:p>
            <a:pPr algn="ctr"/>
            <a:r>
              <a:rPr lang="en-US" sz="4000" b="1" dirty="0" smtClean="0">
                <a:solidFill>
                  <a:srgbClr val="FFFF00"/>
                </a:solidFill>
                <a:latin typeface="Arabic Typesetting" pitchFamily="66" charset="-78"/>
                <a:cs typeface="Arabic Typesetting" pitchFamily="66" charset="-78"/>
              </a:rPr>
              <a:t>NOGS project 15 WDP (9)                Dr.Shanthi Magilan of our society did the FOGSI Cancer Awareness Programme screening camp on March 8 in RATNA Hospital                Swamiyaar Madam.... 30 mammograms were done in this camp…..</a:t>
            </a:r>
            <a:endParaRPr lang="en-US" sz="4000" b="1" dirty="0">
              <a:solidFill>
                <a:srgbClr val="FFFF00"/>
              </a:solidFill>
              <a:latin typeface="Arabic Typesetting" pitchFamily="66" charset="-78"/>
              <a:cs typeface="Arabic Typesetting" pitchFamily="66" charset="-78"/>
            </a:endParaRPr>
          </a:p>
        </p:txBody>
      </p:sp>
    </p:spTree>
  </p:cSld>
  <p:clrMapOvr>
    <a:masterClrMapping/>
  </p:clrMapOvr>
  <p:transition>
    <p:strips dir="ru"/>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C:\Users\SPRING\Desktop\New folder (4)\New folder (3)\IMG-20210323-WA0124.jpg"/>
          <p:cNvPicPr>
            <a:picLocks noChangeAspect="1" noChangeArrowheads="1"/>
          </p:cNvPicPr>
          <p:nvPr/>
        </p:nvPicPr>
        <p:blipFill>
          <a:blip r:embed="rId2"/>
          <a:srcRect/>
          <a:stretch>
            <a:fillRect/>
          </a:stretch>
        </p:blipFill>
        <p:spPr bwMode="auto">
          <a:xfrm>
            <a:off x="285720" y="285728"/>
            <a:ext cx="4000528" cy="3000396"/>
          </a:xfrm>
          <a:prstGeom prst="rect">
            <a:avLst/>
          </a:prstGeom>
          <a:noFill/>
        </p:spPr>
      </p:pic>
      <p:pic>
        <p:nvPicPr>
          <p:cNvPr id="9219" name="Picture 3"/>
          <p:cNvPicPr>
            <a:picLocks noChangeAspect="1" noChangeArrowheads="1"/>
          </p:cNvPicPr>
          <p:nvPr/>
        </p:nvPicPr>
        <p:blipFill>
          <a:blip r:embed="rId3"/>
          <a:srcRect/>
          <a:stretch>
            <a:fillRect/>
          </a:stretch>
        </p:blipFill>
        <p:spPr bwMode="auto">
          <a:xfrm>
            <a:off x="4786314" y="357166"/>
            <a:ext cx="4240634" cy="6143668"/>
          </a:xfrm>
          <a:prstGeom prst="rect">
            <a:avLst/>
          </a:prstGeom>
          <a:noFill/>
          <a:ln w="9525">
            <a:noFill/>
            <a:miter lim="800000"/>
            <a:headEnd/>
            <a:tailEnd/>
          </a:ln>
          <a:effectLst/>
        </p:spPr>
      </p:pic>
      <p:pic>
        <p:nvPicPr>
          <p:cNvPr id="9220" name="Picture 4" descr="C:\Users\SPRING\Desktop\New folder (4)\New folder (3)\IMG-20210323-WA0123.jpg"/>
          <p:cNvPicPr>
            <a:picLocks noChangeAspect="1" noChangeArrowheads="1"/>
          </p:cNvPicPr>
          <p:nvPr/>
        </p:nvPicPr>
        <p:blipFill>
          <a:blip r:embed="rId4"/>
          <a:srcRect/>
          <a:stretch>
            <a:fillRect/>
          </a:stretch>
        </p:blipFill>
        <p:spPr bwMode="auto">
          <a:xfrm>
            <a:off x="285719" y="3571876"/>
            <a:ext cx="4000529" cy="3000397"/>
          </a:xfrm>
          <a:prstGeom prst="rect">
            <a:avLst/>
          </a:prstGeom>
          <a:noFill/>
        </p:spPr>
      </p:pic>
    </p:spTree>
  </p:cSld>
  <p:clrMapOvr>
    <a:masterClrMapping/>
  </p:clrMapOvr>
  <p:transition>
    <p:dissolve/>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SPRING\Desktop\New folder (4)\New folder (3)\IMG-20210327-WA0025.jpg"/>
          <p:cNvPicPr>
            <a:picLocks noChangeAspect="1" noChangeArrowheads="1"/>
          </p:cNvPicPr>
          <p:nvPr/>
        </p:nvPicPr>
        <p:blipFill>
          <a:blip r:embed="rId2"/>
          <a:srcRect/>
          <a:stretch>
            <a:fillRect/>
          </a:stretch>
        </p:blipFill>
        <p:spPr bwMode="auto">
          <a:xfrm>
            <a:off x="142844" y="214290"/>
            <a:ext cx="4287956" cy="2857520"/>
          </a:xfrm>
          <a:prstGeom prst="rect">
            <a:avLst/>
          </a:prstGeom>
          <a:noFill/>
        </p:spPr>
      </p:pic>
      <p:pic>
        <p:nvPicPr>
          <p:cNvPr id="4099" name="Picture 3" descr="C:\Users\SPRING\Desktop\New folder (4)\New folder (3)\IMG-20210327-WA0026.jpg"/>
          <p:cNvPicPr>
            <a:picLocks noChangeAspect="1" noChangeArrowheads="1"/>
          </p:cNvPicPr>
          <p:nvPr/>
        </p:nvPicPr>
        <p:blipFill>
          <a:blip r:embed="rId3"/>
          <a:srcRect/>
          <a:stretch>
            <a:fillRect/>
          </a:stretch>
        </p:blipFill>
        <p:spPr bwMode="auto">
          <a:xfrm>
            <a:off x="4714876" y="3786190"/>
            <a:ext cx="4109484" cy="2738587"/>
          </a:xfrm>
          <a:prstGeom prst="rect">
            <a:avLst/>
          </a:prstGeom>
          <a:noFill/>
        </p:spPr>
      </p:pic>
      <p:pic>
        <p:nvPicPr>
          <p:cNvPr id="4" name="Picture 3" descr="C:\Users\SPRING\Desktop\New folder (4)\New folder (3)\IMG-20210307-WA0004.jpg"/>
          <p:cNvPicPr>
            <a:picLocks noChangeAspect="1" noChangeArrowheads="1"/>
          </p:cNvPicPr>
          <p:nvPr/>
        </p:nvPicPr>
        <p:blipFill>
          <a:blip r:embed="rId4"/>
          <a:srcRect/>
          <a:stretch>
            <a:fillRect/>
          </a:stretch>
        </p:blipFill>
        <p:spPr bwMode="auto">
          <a:xfrm>
            <a:off x="5000628" y="214290"/>
            <a:ext cx="3753742" cy="3214710"/>
          </a:xfrm>
          <a:prstGeom prst="rect">
            <a:avLst/>
          </a:prstGeom>
          <a:noFill/>
        </p:spPr>
      </p:pic>
      <p:pic>
        <p:nvPicPr>
          <p:cNvPr id="5" name="Picture 5" descr="C:\Users\SPRING\Desktop\New folder (4)\New folder (3)\IMG-20210323-WA0018.jpg"/>
          <p:cNvPicPr>
            <a:picLocks noChangeAspect="1" noChangeArrowheads="1"/>
          </p:cNvPicPr>
          <p:nvPr/>
        </p:nvPicPr>
        <p:blipFill>
          <a:blip r:embed="rId5"/>
          <a:srcRect/>
          <a:stretch>
            <a:fillRect/>
          </a:stretch>
        </p:blipFill>
        <p:spPr bwMode="auto">
          <a:xfrm>
            <a:off x="142844" y="3786190"/>
            <a:ext cx="4279476" cy="2786082"/>
          </a:xfrm>
          <a:prstGeom prst="rect">
            <a:avLst/>
          </a:prstGeom>
          <a:noFill/>
        </p:spPr>
      </p:pic>
    </p:spTree>
  </p:cSld>
  <p:clrMapOvr>
    <a:masterClrMapping/>
  </p:clrMapOvr>
  <p:transition>
    <p:wipe/>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57158" y="285729"/>
            <a:ext cx="8429684" cy="2554545"/>
          </a:xfrm>
          <a:prstGeom prst="rect">
            <a:avLst/>
          </a:prstGeom>
        </p:spPr>
        <p:txBody>
          <a:bodyPr wrap="square">
            <a:spAutoFit/>
          </a:bodyPr>
          <a:lstStyle/>
          <a:p>
            <a:pPr algn="ctr"/>
            <a:r>
              <a:rPr lang="en-US" sz="4000" b="1" dirty="0" smtClean="0">
                <a:solidFill>
                  <a:srgbClr val="FFFF00"/>
                </a:solidFill>
                <a:latin typeface="Arabic Typesetting" pitchFamily="66" charset="-78"/>
                <a:cs typeface="Arabic Typesetting" pitchFamily="66" charset="-78"/>
              </a:rPr>
              <a:t>NOGS Project 18 (3/4), Dr.SHANTHI MAGILANS skit for ENDOMETRIOSIS Awareness has won the first place in the International ENDO Sight Conference for Endometriosis</a:t>
            </a:r>
            <a:endParaRPr lang="en-US" sz="4000" b="1" dirty="0">
              <a:solidFill>
                <a:srgbClr val="FFFF00"/>
              </a:solidFill>
              <a:latin typeface="Arabic Typesetting" pitchFamily="66" charset="-78"/>
              <a:cs typeface="Arabic Typesetting" pitchFamily="66" charset="-78"/>
            </a:endParaRPr>
          </a:p>
        </p:txBody>
      </p:sp>
      <p:pic>
        <p:nvPicPr>
          <p:cNvPr id="4" name="Picture 2" descr="C:\Users\SPRING\Desktop\New folder (4)\New folder (3)\IMG-20210305-WA0011.jpg"/>
          <p:cNvPicPr>
            <a:picLocks noChangeAspect="1" noChangeArrowheads="1"/>
          </p:cNvPicPr>
          <p:nvPr/>
        </p:nvPicPr>
        <p:blipFill>
          <a:blip r:embed="rId2"/>
          <a:srcRect/>
          <a:stretch>
            <a:fillRect/>
          </a:stretch>
        </p:blipFill>
        <p:spPr bwMode="auto">
          <a:xfrm>
            <a:off x="357158" y="3643314"/>
            <a:ext cx="3788095" cy="2786082"/>
          </a:xfrm>
          <a:prstGeom prst="rect">
            <a:avLst/>
          </a:prstGeom>
          <a:noFill/>
        </p:spPr>
      </p:pic>
      <p:pic>
        <p:nvPicPr>
          <p:cNvPr id="5" name="Picture 4" descr="C:\Users\SPRING\Desktop\New folder (4)\New folder (3)\IMG-20210305-WA0008.jpg"/>
          <p:cNvPicPr>
            <a:picLocks noChangeAspect="1" noChangeArrowheads="1"/>
          </p:cNvPicPr>
          <p:nvPr/>
        </p:nvPicPr>
        <p:blipFill>
          <a:blip r:embed="rId3"/>
          <a:srcRect/>
          <a:stretch>
            <a:fillRect/>
          </a:stretch>
        </p:blipFill>
        <p:spPr bwMode="auto">
          <a:xfrm>
            <a:off x="5000628" y="3571876"/>
            <a:ext cx="3714776" cy="2786082"/>
          </a:xfrm>
          <a:prstGeom prst="rect">
            <a:avLst/>
          </a:prstGeom>
          <a:noFill/>
        </p:spPr>
      </p:pic>
    </p:spTree>
  </p:cSld>
  <p:clrMapOvr>
    <a:masterClrMapping/>
  </p:clrMapOvr>
  <p:transition>
    <p:wipe dir="u"/>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9" name="Picture 3" descr="C:\Users\SPRING\Desktop\New folder (4)\New folder (3)\IMG-20210305-WA0010.jpg"/>
          <p:cNvPicPr>
            <a:picLocks noChangeAspect="1" noChangeArrowheads="1"/>
          </p:cNvPicPr>
          <p:nvPr/>
        </p:nvPicPr>
        <p:blipFill>
          <a:blip r:embed="rId2"/>
          <a:srcRect/>
          <a:stretch>
            <a:fillRect/>
          </a:stretch>
        </p:blipFill>
        <p:spPr bwMode="auto">
          <a:xfrm>
            <a:off x="4786314" y="428603"/>
            <a:ext cx="3714776" cy="2786083"/>
          </a:xfrm>
          <a:prstGeom prst="rect">
            <a:avLst/>
          </a:prstGeom>
          <a:noFill/>
        </p:spPr>
      </p:pic>
      <p:pic>
        <p:nvPicPr>
          <p:cNvPr id="14341" name="Picture 5" descr="C:\Users\SPRING\Desktop\New folder (4)\New folder (3)\IMG-20210305-WA0009.jpg"/>
          <p:cNvPicPr>
            <a:picLocks noChangeAspect="1" noChangeArrowheads="1"/>
          </p:cNvPicPr>
          <p:nvPr/>
        </p:nvPicPr>
        <p:blipFill>
          <a:blip r:embed="rId3"/>
          <a:srcRect/>
          <a:stretch>
            <a:fillRect/>
          </a:stretch>
        </p:blipFill>
        <p:spPr bwMode="auto">
          <a:xfrm>
            <a:off x="4786314" y="3652867"/>
            <a:ext cx="3737625" cy="2705091"/>
          </a:xfrm>
          <a:prstGeom prst="rect">
            <a:avLst/>
          </a:prstGeom>
          <a:noFill/>
        </p:spPr>
      </p:pic>
      <p:pic>
        <p:nvPicPr>
          <p:cNvPr id="6" name="Picture 3" descr="C:\Users\SPRING\Desktop\New folder (4)\New folder (3)\IMG-20210304-WA0002.jpg"/>
          <p:cNvPicPr>
            <a:picLocks noChangeAspect="1" noChangeArrowheads="1"/>
          </p:cNvPicPr>
          <p:nvPr/>
        </p:nvPicPr>
        <p:blipFill>
          <a:blip r:embed="rId4"/>
          <a:srcRect/>
          <a:stretch>
            <a:fillRect/>
          </a:stretch>
        </p:blipFill>
        <p:spPr bwMode="auto">
          <a:xfrm>
            <a:off x="214282" y="428604"/>
            <a:ext cx="4226201" cy="6000792"/>
          </a:xfrm>
          <a:prstGeom prst="rect">
            <a:avLst/>
          </a:prstGeom>
          <a:noFill/>
        </p:spPr>
      </p:pic>
    </p:spTree>
  </p:cSld>
  <p:clrMapOvr>
    <a:masterClrMapping/>
  </p:clrMapOvr>
  <p:transition>
    <p:fade thruBlk="1"/>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14480" y="1428736"/>
            <a:ext cx="5786478" cy="3170099"/>
          </a:xfrm>
          <a:prstGeom prst="rect">
            <a:avLst/>
          </a:prstGeom>
        </p:spPr>
        <p:txBody>
          <a:bodyPr wrap="square">
            <a:spAutoFit/>
          </a:bodyPr>
          <a:lstStyle/>
          <a:p>
            <a:pPr algn="ctr"/>
            <a:r>
              <a:rPr lang="en-US" sz="4000" b="1" dirty="0" smtClean="0">
                <a:solidFill>
                  <a:srgbClr val="FFFF00"/>
                </a:solidFill>
                <a:latin typeface="Arabic Typesetting" pitchFamily="66" charset="-78"/>
                <a:cs typeface="Arabic Typesetting" pitchFamily="66" charset="-78"/>
              </a:rPr>
              <a:t>NOGS project 15 WDP (8)       Dr.Asha of our society did the FOGSI Cancer Awareness Programme screening camp on March 8 in              VIJAYAKUMAR HOSPITAL</a:t>
            </a:r>
            <a:endParaRPr lang="en-US" sz="4000" b="1" dirty="0">
              <a:solidFill>
                <a:srgbClr val="FFFF00"/>
              </a:solidFill>
              <a:latin typeface="Arabic Typesetting" pitchFamily="66" charset="-78"/>
              <a:cs typeface="Arabic Typesetting" pitchFamily="66" charset="-78"/>
            </a:endParaRPr>
          </a:p>
        </p:txBody>
      </p:sp>
    </p:spTree>
  </p:cSld>
  <p:clrMapOvr>
    <a:masterClrMapping/>
  </p:clrMapOvr>
  <p:transition>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SPRING\Desktop\New folder (4)\New folder (3)\IMG-20210323-WA0146.jpg"/>
          <p:cNvPicPr>
            <a:picLocks noChangeAspect="1" noChangeArrowheads="1"/>
          </p:cNvPicPr>
          <p:nvPr/>
        </p:nvPicPr>
        <p:blipFill>
          <a:blip r:embed="rId2"/>
          <a:srcRect/>
          <a:stretch>
            <a:fillRect/>
          </a:stretch>
        </p:blipFill>
        <p:spPr bwMode="auto">
          <a:xfrm>
            <a:off x="214282" y="428604"/>
            <a:ext cx="4429156" cy="2949887"/>
          </a:xfrm>
          <a:prstGeom prst="rect">
            <a:avLst/>
          </a:prstGeom>
          <a:noFill/>
        </p:spPr>
      </p:pic>
      <p:pic>
        <p:nvPicPr>
          <p:cNvPr id="3075" name="Picture 3" descr="C:\Users\SPRING\Desktop\New folder (4)\New folder (3)\IMG-20210323-WA0152.jpg"/>
          <p:cNvPicPr>
            <a:picLocks noChangeAspect="1" noChangeArrowheads="1"/>
          </p:cNvPicPr>
          <p:nvPr/>
        </p:nvPicPr>
        <p:blipFill>
          <a:blip r:embed="rId3"/>
          <a:srcRect/>
          <a:stretch>
            <a:fillRect/>
          </a:stretch>
        </p:blipFill>
        <p:spPr bwMode="auto">
          <a:xfrm>
            <a:off x="4861658" y="428604"/>
            <a:ext cx="4091779" cy="6143668"/>
          </a:xfrm>
          <a:prstGeom prst="rect">
            <a:avLst/>
          </a:prstGeom>
          <a:noFill/>
        </p:spPr>
      </p:pic>
      <p:pic>
        <p:nvPicPr>
          <p:cNvPr id="3076" name="Picture 4" descr="C:\Users\SPRING\Desktop\New folder (4)\New folder (3)\IMG-20210323-WA0153.jpg"/>
          <p:cNvPicPr>
            <a:picLocks noChangeAspect="1" noChangeArrowheads="1"/>
          </p:cNvPicPr>
          <p:nvPr/>
        </p:nvPicPr>
        <p:blipFill>
          <a:blip r:embed="rId4"/>
          <a:srcRect/>
          <a:stretch>
            <a:fillRect/>
          </a:stretch>
        </p:blipFill>
        <p:spPr bwMode="auto">
          <a:xfrm>
            <a:off x="267543" y="3690892"/>
            <a:ext cx="4375895" cy="2914414"/>
          </a:xfrm>
          <a:prstGeom prst="rect">
            <a:avLst/>
          </a:prstGeom>
          <a:noFill/>
        </p:spPr>
      </p:pic>
    </p:spTree>
  </p:cSld>
  <p:clrMapOvr>
    <a:masterClrMapping/>
  </p:clrMapOvr>
  <p:transition>
    <p:wipe dir="u"/>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3" name="Picture 3"/>
          <p:cNvPicPr>
            <a:picLocks noChangeAspect="1" noChangeArrowheads="1"/>
          </p:cNvPicPr>
          <p:nvPr/>
        </p:nvPicPr>
        <p:blipFill>
          <a:blip r:embed="rId2" cstate="print"/>
          <a:srcRect/>
          <a:stretch>
            <a:fillRect/>
          </a:stretch>
        </p:blipFill>
        <p:spPr bwMode="auto">
          <a:xfrm>
            <a:off x="500035" y="204846"/>
            <a:ext cx="3143271" cy="2866964"/>
          </a:xfrm>
          <a:prstGeom prst="rect">
            <a:avLst/>
          </a:prstGeom>
          <a:noFill/>
          <a:ln w="9525">
            <a:noFill/>
            <a:miter lim="800000"/>
            <a:headEnd/>
            <a:tailEnd/>
          </a:ln>
          <a:effectLst/>
        </p:spPr>
      </p:pic>
      <p:pic>
        <p:nvPicPr>
          <p:cNvPr id="10244" name="Picture 4" descr="C:\Users\SPRING\Desktop\New folder (4)\New folder (3)\IMG-20210323-WA0126.jpg"/>
          <p:cNvPicPr>
            <a:picLocks noChangeAspect="1" noChangeArrowheads="1"/>
          </p:cNvPicPr>
          <p:nvPr/>
        </p:nvPicPr>
        <p:blipFill>
          <a:blip r:embed="rId3"/>
          <a:srcRect/>
          <a:stretch>
            <a:fillRect/>
          </a:stretch>
        </p:blipFill>
        <p:spPr bwMode="auto">
          <a:xfrm>
            <a:off x="5357818" y="214290"/>
            <a:ext cx="3286148" cy="2811197"/>
          </a:xfrm>
          <a:prstGeom prst="rect">
            <a:avLst/>
          </a:prstGeom>
          <a:noFill/>
        </p:spPr>
      </p:pic>
      <p:pic>
        <p:nvPicPr>
          <p:cNvPr id="10245" name="Picture 5"/>
          <p:cNvPicPr>
            <a:picLocks noChangeAspect="1" noChangeArrowheads="1"/>
          </p:cNvPicPr>
          <p:nvPr/>
        </p:nvPicPr>
        <p:blipFill>
          <a:blip r:embed="rId4"/>
          <a:srcRect/>
          <a:stretch>
            <a:fillRect/>
          </a:stretch>
        </p:blipFill>
        <p:spPr bwMode="auto">
          <a:xfrm>
            <a:off x="500034" y="3286124"/>
            <a:ext cx="3143272" cy="3410394"/>
          </a:xfrm>
          <a:prstGeom prst="rect">
            <a:avLst/>
          </a:prstGeom>
          <a:noFill/>
          <a:ln w="9525">
            <a:noFill/>
            <a:miter lim="800000"/>
            <a:headEnd/>
            <a:tailEnd/>
          </a:ln>
          <a:effectLst/>
        </p:spPr>
      </p:pic>
      <p:pic>
        <p:nvPicPr>
          <p:cNvPr id="10246" name="Picture 6"/>
          <p:cNvPicPr>
            <a:picLocks noChangeAspect="1" noChangeArrowheads="1"/>
          </p:cNvPicPr>
          <p:nvPr/>
        </p:nvPicPr>
        <p:blipFill>
          <a:blip r:embed="rId5" cstate="print"/>
          <a:srcRect/>
          <a:stretch>
            <a:fillRect/>
          </a:stretch>
        </p:blipFill>
        <p:spPr bwMode="auto">
          <a:xfrm>
            <a:off x="5357818" y="3286124"/>
            <a:ext cx="3374600" cy="3286148"/>
          </a:xfrm>
          <a:prstGeom prst="rect">
            <a:avLst/>
          </a:prstGeom>
          <a:noFill/>
          <a:ln w="9525">
            <a:noFill/>
            <a:miter lim="800000"/>
            <a:headEnd/>
            <a:tailEnd/>
          </a:ln>
          <a:effectLst/>
        </p:spPr>
      </p:pic>
    </p:spTree>
  </p:cSld>
  <p:clrMapOvr>
    <a:masterClrMapping/>
  </p:clrMapOvr>
  <p:transition>
    <p:pull dir="d"/>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SPRING\Desktop\New folder (4)\New folder (3)\IMG-20210305-WA0007.jpg"/>
          <p:cNvPicPr>
            <a:picLocks noChangeAspect="1" noChangeArrowheads="1"/>
          </p:cNvPicPr>
          <p:nvPr/>
        </p:nvPicPr>
        <p:blipFill>
          <a:blip r:embed="rId2"/>
          <a:srcRect/>
          <a:stretch>
            <a:fillRect/>
          </a:stretch>
        </p:blipFill>
        <p:spPr bwMode="auto">
          <a:xfrm>
            <a:off x="1928794" y="267482"/>
            <a:ext cx="4857784" cy="6382417"/>
          </a:xfrm>
          <a:prstGeom prst="rect">
            <a:avLst/>
          </a:prstGeom>
          <a:noFill/>
        </p:spPr>
      </p:pic>
    </p:spTree>
  </p:cSld>
  <p:clrMapOvr>
    <a:masterClrMapping/>
  </p:clrMapOvr>
  <p:transition>
    <p:wedge/>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descr="C:\Users\SPRING\Desktop\New folder (4)\New folder (3)\IMG-20210314-WA0000.jpg"/>
          <p:cNvPicPr>
            <a:picLocks noChangeAspect="1" noChangeArrowheads="1"/>
          </p:cNvPicPr>
          <p:nvPr/>
        </p:nvPicPr>
        <p:blipFill>
          <a:blip r:embed="rId2"/>
          <a:srcRect/>
          <a:stretch>
            <a:fillRect/>
          </a:stretch>
        </p:blipFill>
        <p:spPr bwMode="auto">
          <a:xfrm>
            <a:off x="1142976" y="2500306"/>
            <a:ext cx="6286544" cy="4067764"/>
          </a:xfrm>
          <a:prstGeom prst="rect">
            <a:avLst/>
          </a:prstGeom>
          <a:noFill/>
        </p:spPr>
      </p:pic>
      <p:sp>
        <p:nvSpPr>
          <p:cNvPr id="4" name="TextBox 3"/>
          <p:cNvSpPr txBox="1"/>
          <p:nvPr/>
        </p:nvSpPr>
        <p:spPr>
          <a:xfrm>
            <a:off x="357158" y="714356"/>
            <a:ext cx="8072493" cy="1569660"/>
          </a:xfrm>
          <a:prstGeom prst="rect">
            <a:avLst/>
          </a:prstGeom>
          <a:noFill/>
        </p:spPr>
        <p:txBody>
          <a:bodyPr wrap="square" rtlCol="0">
            <a:spAutoFit/>
          </a:bodyPr>
          <a:lstStyle/>
          <a:p>
            <a:r>
              <a:rPr lang="en-US" sz="3200" b="1" dirty="0" smtClean="0">
                <a:solidFill>
                  <a:srgbClr val="FFFF00"/>
                </a:solidFill>
                <a:latin typeface="Arabic Typesetting" pitchFamily="66" charset="-78"/>
                <a:cs typeface="Arabic Typesetting" pitchFamily="66" charset="-78"/>
              </a:rPr>
              <a:t>DR.SANTHI GOT THE FIRST PLACE FOR NOGS WITH ER ENDOMETRISIS AWARENESS SHORT FILM IN THE INTERNATIONAL ENDOINSIGHT CONFERENCE</a:t>
            </a:r>
            <a:endParaRPr lang="en-US" sz="3200" b="1" dirty="0">
              <a:solidFill>
                <a:srgbClr val="FFFF00"/>
              </a:solidFill>
              <a:latin typeface="Arabic Typesetting" pitchFamily="66" charset="-78"/>
              <a:cs typeface="Arabic Typesetting" pitchFamily="66" charset="-78"/>
            </a:endParaRPr>
          </a:p>
        </p:txBody>
      </p:sp>
    </p:spTree>
  </p:cSld>
  <p:clrMapOvr>
    <a:masterClrMapping/>
  </p:clrMapOvr>
  <p:transition>
    <p:pull dir="u"/>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C:\Users\SPRING\Desktop\New folder (4)\New folder (3)\IMG-20210323-WA0136.jpg"/>
          <p:cNvPicPr>
            <a:picLocks noChangeAspect="1" noChangeArrowheads="1"/>
          </p:cNvPicPr>
          <p:nvPr/>
        </p:nvPicPr>
        <p:blipFill>
          <a:blip r:embed="rId2"/>
          <a:srcRect/>
          <a:stretch>
            <a:fillRect/>
          </a:stretch>
        </p:blipFill>
        <p:spPr bwMode="auto">
          <a:xfrm>
            <a:off x="428596" y="928670"/>
            <a:ext cx="3286148" cy="4008320"/>
          </a:xfrm>
          <a:prstGeom prst="rect">
            <a:avLst/>
          </a:prstGeom>
          <a:noFill/>
        </p:spPr>
      </p:pic>
      <p:pic>
        <p:nvPicPr>
          <p:cNvPr id="3" name="Picture 4" descr="C:\Users\SPRING\Desktop\New folder (4)\New folder (3)\IMG-20210323-WA0081.jpg"/>
          <p:cNvPicPr>
            <a:picLocks noChangeAspect="1" noChangeArrowheads="1"/>
          </p:cNvPicPr>
          <p:nvPr/>
        </p:nvPicPr>
        <p:blipFill>
          <a:blip r:embed="rId3"/>
          <a:srcRect/>
          <a:stretch>
            <a:fillRect/>
          </a:stretch>
        </p:blipFill>
        <p:spPr bwMode="auto">
          <a:xfrm>
            <a:off x="4036476" y="1071546"/>
            <a:ext cx="4819712" cy="3214710"/>
          </a:xfrm>
          <a:prstGeom prst="rect">
            <a:avLst/>
          </a:prstGeom>
          <a:noFill/>
        </p:spPr>
      </p:pic>
    </p:spTree>
  </p:cSld>
  <p:clrMapOvr>
    <a:masterClrMapping/>
  </p:clrMapOvr>
  <p:transition>
    <p:dissolve/>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28596" y="142852"/>
            <a:ext cx="8429684" cy="2554545"/>
          </a:xfrm>
          <a:prstGeom prst="rect">
            <a:avLst/>
          </a:prstGeom>
        </p:spPr>
        <p:txBody>
          <a:bodyPr wrap="square">
            <a:spAutoFit/>
          </a:bodyPr>
          <a:lstStyle/>
          <a:p>
            <a:pPr algn="ctr"/>
            <a:r>
              <a:rPr lang="en-US" sz="4000" b="1" dirty="0" smtClean="0">
                <a:solidFill>
                  <a:srgbClr val="FFFF00"/>
                </a:solidFill>
                <a:latin typeface="Arabic Typesetting" pitchFamily="66" charset="-78"/>
                <a:cs typeface="Arabic Typesetting" pitchFamily="66" charset="-78"/>
              </a:rPr>
              <a:t>NOGS project 15- WDP (24), Dr.Mary Ann PP NOGS did the FOGSI / TNFOG Cancer Screening and Awareness programme for Nagercoil Obstetrics and Gynaecological society....</a:t>
            </a:r>
            <a:endParaRPr lang="en-US" sz="4000" b="1" dirty="0">
              <a:solidFill>
                <a:srgbClr val="FFFF00"/>
              </a:solidFill>
              <a:latin typeface="Arabic Typesetting" pitchFamily="66" charset="-78"/>
              <a:cs typeface="Arabic Typesetting" pitchFamily="66" charset="-78"/>
            </a:endParaRPr>
          </a:p>
        </p:txBody>
      </p:sp>
      <p:pic>
        <p:nvPicPr>
          <p:cNvPr id="3" name="Picture 2" descr="C:\Users\SPRING\Desktop\New folder (4)\New folder (3)\IMG-20210323-WA0050.jpg"/>
          <p:cNvPicPr>
            <a:picLocks noChangeAspect="1" noChangeArrowheads="1"/>
          </p:cNvPicPr>
          <p:nvPr/>
        </p:nvPicPr>
        <p:blipFill>
          <a:blip r:embed="rId2"/>
          <a:srcRect/>
          <a:stretch>
            <a:fillRect/>
          </a:stretch>
        </p:blipFill>
        <p:spPr bwMode="auto">
          <a:xfrm>
            <a:off x="4929190" y="3357562"/>
            <a:ext cx="4016979" cy="2958937"/>
          </a:xfrm>
          <a:prstGeom prst="rect">
            <a:avLst/>
          </a:prstGeom>
          <a:noFill/>
        </p:spPr>
      </p:pic>
      <p:pic>
        <p:nvPicPr>
          <p:cNvPr id="4" name="Picture 3" descr="C:\Users\SPRING\Desktop\New folder (4)\New folder (3)\IMG-20210323-WA0052.jpg"/>
          <p:cNvPicPr>
            <a:picLocks noChangeAspect="1" noChangeArrowheads="1"/>
          </p:cNvPicPr>
          <p:nvPr/>
        </p:nvPicPr>
        <p:blipFill>
          <a:blip r:embed="rId3"/>
          <a:srcRect/>
          <a:stretch>
            <a:fillRect/>
          </a:stretch>
        </p:blipFill>
        <p:spPr bwMode="auto">
          <a:xfrm>
            <a:off x="214281" y="3357562"/>
            <a:ext cx="4393435" cy="2928958"/>
          </a:xfrm>
          <a:prstGeom prst="rect">
            <a:avLst/>
          </a:prstGeom>
          <a:noFill/>
        </p:spPr>
      </p:pic>
    </p:spTree>
  </p:cSld>
  <p:clrMapOvr>
    <a:masterClrMapping/>
  </p:clrMapOvr>
  <p:transition>
    <p:strips/>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SPRING\Desktop\New folder (4)\New folder\IMG-20210225-WA0044.jpg"/>
          <p:cNvPicPr>
            <a:picLocks noChangeAspect="1" noChangeArrowheads="1"/>
          </p:cNvPicPr>
          <p:nvPr/>
        </p:nvPicPr>
        <p:blipFill>
          <a:blip r:embed="rId2"/>
          <a:srcRect/>
          <a:stretch>
            <a:fillRect/>
          </a:stretch>
        </p:blipFill>
        <p:spPr bwMode="auto">
          <a:xfrm>
            <a:off x="0" y="-71437"/>
            <a:ext cx="9144000" cy="7112001"/>
          </a:xfrm>
          <a:prstGeom prst="rect">
            <a:avLst/>
          </a:prstGeom>
          <a:noFill/>
        </p:spPr>
      </p:pic>
      <p:sp>
        <p:nvSpPr>
          <p:cNvPr id="3" name="TextBox 2"/>
          <p:cNvSpPr txBox="1"/>
          <p:nvPr/>
        </p:nvSpPr>
        <p:spPr>
          <a:xfrm>
            <a:off x="2214546" y="642918"/>
            <a:ext cx="5786478" cy="1015663"/>
          </a:xfrm>
          <a:prstGeom prst="rect">
            <a:avLst/>
          </a:prstGeom>
          <a:noFill/>
        </p:spPr>
        <p:txBody>
          <a:bodyPr wrap="square" rtlCol="0">
            <a:spAutoFit/>
          </a:bodyPr>
          <a:lstStyle/>
          <a:p>
            <a:r>
              <a:rPr lang="en-IN" sz="6000" b="1" dirty="0" smtClean="0">
                <a:latin typeface="Aharoni" pitchFamily="2" charset="-79"/>
                <a:cs typeface="Aharoni" pitchFamily="2" charset="-79"/>
              </a:rPr>
              <a:t>ACADEMICS</a:t>
            </a:r>
            <a:endParaRPr lang="en-IN" sz="6000" b="1" dirty="0">
              <a:latin typeface="Aharoni" pitchFamily="2" charset="-79"/>
              <a:cs typeface="Aharoni" pitchFamily="2" charset="-79"/>
            </a:endParaRPr>
          </a:p>
        </p:txBody>
      </p:sp>
    </p:spTree>
  </p:cSld>
  <p:clrMapOvr>
    <a:masterClrMapping/>
  </p:clrMapOvr>
  <p:transition>
    <p:fade thruBlk="1"/>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214414" y="214290"/>
            <a:ext cx="7348487" cy="584775"/>
          </a:xfrm>
          <a:prstGeom prst="rect">
            <a:avLst/>
          </a:prstGeom>
          <a:noFill/>
        </p:spPr>
        <p:txBody>
          <a:bodyPr wrap="none" rtlCol="0">
            <a:spAutoFit/>
          </a:bodyPr>
          <a:lstStyle/>
          <a:p>
            <a:r>
              <a:rPr lang="en-IN" sz="3200" b="1" dirty="0" smtClean="0">
                <a:solidFill>
                  <a:srgbClr val="FF0000"/>
                </a:solidFill>
                <a:latin typeface="Aharoni" pitchFamily="2" charset="-79"/>
                <a:cs typeface="Aharoni" pitchFamily="2" charset="-79"/>
              </a:rPr>
              <a:t>ENDOMETRIOSIS COMMITTEE - FOGSI</a:t>
            </a:r>
            <a:endParaRPr lang="en-IN" sz="3200" b="1" dirty="0">
              <a:solidFill>
                <a:srgbClr val="FF0000"/>
              </a:solidFill>
              <a:latin typeface="Aharoni" pitchFamily="2" charset="-79"/>
              <a:cs typeface="Aharoni" pitchFamily="2" charset="-79"/>
            </a:endParaRPr>
          </a:p>
        </p:txBody>
      </p:sp>
      <p:pic>
        <p:nvPicPr>
          <p:cNvPr id="15363" name="Picture 3" descr="C:\Users\SPRING\Desktop\New folder (4)\New folder (3)\IMG-20210305-WA0005.jpg"/>
          <p:cNvPicPr>
            <a:picLocks noChangeAspect="1" noChangeArrowheads="1"/>
          </p:cNvPicPr>
          <p:nvPr/>
        </p:nvPicPr>
        <p:blipFill>
          <a:blip r:embed="rId2"/>
          <a:srcRect/>
          <a:stretch>
            <a:fillRect/>
          </a:stretch>
        </p:blipFill>
        <p:spPr bwMode="auto">
          <a:xfrm>
            <a:off x="1928794" y="928670"/>
            <a:ext cx="5667372" cy="5667372"/>
          </a:xfrm>
          <a:prstGeom prst="rect">
            <a:avLst/>
          </a:prstGeom>
          <a:noFill/>
        </p:spPr>
      </p:pic>
    </p:spTree>
  </p:cSld>
  <p:clrMapOvr>
    <a:masterClrMapping/>
  </p:clrMapOvr>
  <p:transition>
    <p:pull dir="ld"/>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C:\Users\SPRING\Desktop\New folder (4)\New folder (3)\IMG-20210314-WA0001.jpg"/>
          <p:cNvPicPr>
            <a:picLocks noChangeAspect="1" noChangeArrowheads="1"/>
          </p:cNvPicPr>
          <p:nvPr/>
        </p:nvPicPr>
        <p:blipFill>
          <a:blip r:embed="rId2" cstate="print"/>
          <a:srcRect/>
          <a:stretch>
            <a:fillRect/>
          </a:stretch>
        </p:blipFill>
        <p:spPr bwMode="auto">
          <a:xfrm>
            <a:off x="294127" y="785794"/>
            <a:ext cx="4345110" cy="3357585"/>
          </a:xfrm>
          <a:prstGeom prst="rect">
            <a:avLst/>
          </a:prstGeom>
          <a:noFill/>
        </p:spPr>
      </p:pic>
      <p:pic>
        <p:nvPicPr>
          <p:cNvPr id="3074" name="Picture 2" descr="C:\Users\compag\Desktop\New folder\IMG-20210327-WA0024.jpg"/>
          <p:cNvPicPr>
            <a:picLocks noChangeAspect="1" noChangeArrowheads="1"/>
          </p:cNvPicPr>
          <p:nvPr/>
        </p:nvPicPr>
        <p:blipFill>
          <a:blip r:embed="rId3"/>
          <a:srcRect/>
          <a:stretch>
            <a:fillRect/>
          </a:stretch>
        </p:blipFill>
        <p:spPr bwMode="auto">
          <a:xfrm>
            <a:off x="5000628" y="785794"/>
            <a:ext cx="3782977" cy="5643602"/>
          </a:xfrm>
          <a:prstGeom prst="rect">
            <a:avLst/>
          </a:prstGeom>
          <a:noFill/>
        </p:spPr>
      </p:pic>
    </p:spTree>
  </p:cSld>
  <p:clrMapOvr>
    <a:masterClrMapping/>
  </p:clrMapOvr>
  <p:transition>
    <p:wheel spokes="8"/>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SPRING\Desktop\New folder (4)\New folder (3)\IMG-20210327-WA0031.jpg"/>
          <p:cNvPicPr>
            <a:picLocks noChangeAspect="1" noChangeArrowheads="1"/>
          </p:cNvPicPr>
          <p:nvPr/>
        </p:nvPicPr>
        <p:blipFill>
          <a:blip r:embed="rId2" cstate="print"/>
          <a:srcRect/>
          <a:stretch>
            <a:fillRect/>
          </a:stretch>
        </p:blipFill>
        <p:spPr bwMode="auto">
          <a:xfrm>
            <a:off x="428596" y="357166"/>
            <a:ext cx="3786214" cy="2366384"/>
          </a:xfrm>
          <a:prstGeom prst="rect">
            <a:avLst/>
          </a:prstGeom>
          <a:noFill/>
        </p:spPr>
      </p:pic>
      <p:pic>
        <p:nvPicPr>
          <p:cNvPr id="1027" name="Picture 3" descr="C:\Users\SPRING\Desktop\New folder (4)\New folder (3)\IMG-20210327-WA0032.jpg"/>
          <p:cNvPicPr>
            <a:picLocks noChangeAspect="1" noChangeArrowheads="1"/>
          </p:cNvPicPr>
          <p:nvPr/>
        </p:nvPicPr>
        <p:blipFill>
          <a:blip r:embed="rId3"/>
          <a:srcRect/>
          <a:stretch>
            <a:fillRect/>
          </a:stretch>
        </p:blipFill>
        <p:spPr bwMode="auto">
          <a:xfrm>
            <a:off x="5357818" y="428604"/>
            <a:ext cx="3208808" cy="5935368"/>
          </a:xfrm>
          <a:prstGeom prst="rect">
            <a:avLst/>
          </a:prstGeom>
          <a:noFill/>
        </p:spPr>
      </p:pic>
      <p:pic>
        <p:nvPicPr>
          <p:cNvPr id="1028" name="Picture 4" descr="C:\Users\SPRING\Desktop\New folder (4)\New folder (3)\IMG-20210327-WA0033.jpg"/>
          <p:cNvPicPr>
            <a:picLocks noChangeAspect="1" noChangeArrowheads="1"/>
          </p:cNvPicPr>
          <p:nvPr/>
        </p:nvPicPr>
        <p:blipFill>
          <a:blip r:embed="rId4"/>
          <a:srcRect/>
          <a:stretch>
            <a:fillRect/>
          </a:stretch>
        </p:blipFill>
        <p:spPr bwMode="auto">
          <a:xfrm>
            <a:off x="500034" y="3571876"/>
            <a:ext cx="3733792" cy="2800344"/>
          </a:xfrm>
          <a:prstGeom prst="rect">
            <a:avLst/>
          </a:prstGeom>
          <a:noFill/>
        </p:spPr>
      </p:pic>
    </p:spTree>
  </p:cSld>
  <p:clrMapOvr>
    <a:masterClrMapping/>
  </p:clrMapOvr>
  <p:transition>
    <p:strips dir="rd"/>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compag\Desktop\New folder\IMG-20210327-WA0034.jpg"/>
          <p:cNvPicPr>
            <a:picLocks noChangeAspect="1" noChangeArrowheads="1"/>
          </p:cNvPicPr>
          <p:nvPr/>
        </p:nvPicPr>
        <p:blipFill>
          <a:blip r:embed="rId2"/>
          <a:srcRect/>
          <a:stretch>
            <a:fillRect/>
          </a:stretch>
        </p:blipFill>
        <p:spPr bwMode="auto">
          <a:xfrm>
            <a:off x="357158" y="214290"/>
            <a:ext cx="5097737" cy="2857520"/>
          </a:xfrm>
          <a:prstGeom prst="rect">
            <a:avLst/>
          </a:prstGeom>
          <a:noFill/>
        </p:spPr>
      </p:pic>
      <p:pic>
        <p:nvPicPr>
          <p:cNvPr id="1028" name="Picture 4" descr="C:\Users\compag\Desktop\New folder\IMG-20210327-WA0040.jpg"/>
          <p:cNvPicPr>
            <a:picLocks noChangeAspect="1" noChangeArrowheads="1"/>
          </p:cNvPicPr>
          <p:nvPr/>
        </p:nvPicPr>
        <p:blipFill>
          <a:blip r:embed="rId3"/>
          <a:srcRect/>
          <a:stretch>
            <a:fillRect/>
          </a:stretch>
        </p:blipFill>
        <p:spPr bwMode="auto">
          <a:xfrm>
            <a:off x="3071801" y="3214686"/>
            <a:ext cx="5225179" cy="2928958"/>
          </a:xfrm>
          <a:prstGeom prst="rect">
            <a:avLst/>
          </a:prstGeom>
          <a:noFill/>
        </p:spPr>
      </p:pic>
    </p:spTree>
  </p:cSld>
  <p:clrMapOvr>
    <a:masterClrMapping/>
  </p:clrMapOvr>
  <p:transition>
    <p:pull dir="ld"/>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SPRING\Desktop\New folder (4)\New folder (3)\IMG-20210323-WA0150.jpg"/>
          <p:cNvPicPr>
            <a:picLocks noChangeAspect="1" noChangeArrowheads="1"/>
          </p:cNvPicPr>
          <p:nvPr/>
        </p:nvPicPr>
        <p:blipFill>
          <a:blip r:embed="rId2"/>
          <a:srcRect/>
          <a:stretch>
            <a:fillRect/>
          </a:stretch>
        </p:blipFill>
        <p:spPr bwMode="auto">
          <a:xfrm>
            <a:off x="142844" y="142853"/>
            <a:ext cx="3143272" cy="2093468"/>
          </a:xfrm>
          <a:prstGeom prst="rect">
            <a:avLst/>
          </a:prstGeom>
          <a:noFill/>
        </p:spPr>
      </p:pic>
      <p:pic>
        <p:nvPicPr>
          <p:cNvPr id="4099" name="Picture 3"/>
          <p:cNvPicPr>
            <a:picLocks noChangeAspect="1" noChangeArrowheads="1"/>
          </p:cNvPicPr>
          <p:nvPr/>
        </p:nvPicPr>
        <p:blipFill>
          <a:blip r:embed="rId3"/>
          <a:srcRect/>
          <a:stretch>
            <a:fillRect/>
          </a:stretch>
        </p:blipFill>
        <p:spPr bwMode="auto">
          <a:xfrm>
            <a:off x="6072198" y="142852"/>
            <a:ext cx="2857520" cy="4079746"/>
          </a:xfrm>
          <a:prstGeom prst="rect">
            <a:avLst/>
          </a:prstGeom>
          <a:noFill/>
          <a:ln w="9525">
            <a:noFill/>
            <a:miter lim="800000"/>
            <a:headEnd/>
            <a:tailEnd/>
          </a:ln>
          <a:effectLst/>
        </p:spPr>
      </p:pic>
      <p:pic>
        <p:nvPicPr>
          <p:cNvPr id="4100" name="Picture 4" descr="C:\Users\SPRING\Desktop\New folder (4)\New folder (3)\IMG-20210323-WA0154.jpg"/>
          <p:cNvPicPr>
            <a:picLocks noChangeAspect="1" noChangeArrowheads="1"/>
          </p:cNvPicPr>
          <p:nvPr/>
        </p:nvPicPr>
        <p:blipFill>
          <a:blip r:embed="rId4"/>
          <a:srcRect/>
          <a:stretch>
            <a:fillRect/>
          </a:stretch>
        </p:blipFill>
        <p:spPr bwMode="auto">
          <a:xfrm>
            <a:off x="2285984" y="2285992"/>
            <a:ext cx="3432375" cy="2286016"/>
          </a:xfrm>
          <a:prstGeom prst="rect">
            <a:avLst/>
          </a:prstGeom>
          <a:noFill/>
        </p:spPr>
      </p:pic>
      <p:pic>
        <p:nvPicPr>
          <p:cNvPr id="4101" name="Picture 5" descr="C:\Users\SPRING\Desktop\New folder (4)\New folder (3)\IMG-20210323-WA0162.jpg"/>
          <p:cNvPicPr>
            <a:picLocks noChangeAspect="1" noChangeArrowheads="1"/>
          </p:cNvPicPr>
          <p:nvPr/>
        </p:nvPicPr>
        <p:blipFill>
          <a:blip r:embed="rId5"/>
          <a:srcRect/>
          <a:stretch>
            <a:fillRect/>
          </a:stretch>
        </p:blipFill>
        <p:spPr bwMode="auto">
          <a:xfrm>
            <a:off x="5714799" y="4572008"/>
            <a:ext cx="3214919" cy="2141186"/>
          </a:xfrm>
          <a:prstGeom prst="rect">
            <a:avLst/>
          </a:prstGeom>
          <a:noFill/>
        </p:spPr>
      </p:pic>
      <p:pic>
        <p:nvPicPr>
          <p:cNvPr id="4102" name="Picture 6" descr="C:\Users\SPRING\Desktop\New folder (4)\New folder (3)\IMG-20210323-WA0016.jpg"/>
          <p:cNvPicPr>
            <a:picLocks noChangeAspect="1" noChangeArrowheads="1"/>
          </p:cNvPicPr>
          <p:nvPr/>
        </p:nvPicPr>
        <p:blipFill>
          <a:blip r:embed="rId6"/>
          <a:srcRect/>
          <a:stretch>
            <a:fillRect/>
          </a:stretch>
        </p:blipFill>
        <p:spPr bwMode="auto">
          <a:xfrm>
            <a:off x="285720" y="4643446"/>
            <a:ext cx="3071834" cy="2045889"/>
          </a:xfrm>
          <a:prstGeom prst="rect">
            <a:avLst/>
          </a:prstGeom>
          <a:noFill/>
        </p:spPr>
      </p:pic>
    </p:spTree>
  </p:cSld>
  <p:clrMapOvr>
    <a:masterClrMapping/>
  </p:clrMapOvr>
  <p:transition>
    <p:wipe dir="d"/>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C:\Users\SPRING\Desktop\New folder (4)\New folder\IMG-20210225-WA0052.jpg"/>
          <p:cNvPicPr>
            <a:picLocks noChangeAspect="1" noChangeArrowheads="1"/>
          </p:cNvPicPr>
          <p:nvPr/>
        </p:nvPicPr>
        <p:blipFill>
          <a:blip r:embed="rId2"/>
          <a:srcRect/>
          <a:stretch>
            <a:fillRect/>
          </a:stretch>
        </p:blipFill>
        <p:spPr bwMode="auto">
          <a:xfrm>
            <a:off x="0" y="0"/>
            <a:ext cx="9144000" cy="6858016"/>
          </a:xfrm>
          <a:prstGeom prst="rect">
            <a:avLst/>
          </a:prstGeom>
          <a:noFill/>
        </p:spPr>
      </p:pic>
    </p:spTree>
  </p:cSld>
  <p:clrMapOvr>
    <a:masterClrMapping/>
  </p:clrMapOvr>
  <p:transition>
    <p:dissolve/>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SPRING\Desktop\New folder (4)\New folder (3)\IMG-20210323-WA0028.jpg"/>
          <p:cNvPicPr>
            <a:picLocks noChangeAspect="1" noChangeArrowheads="1"/>
          </p:cNvPicPr>
          <p:nvPr/>
        </p:nvPicPr>
        <p:blipFill>
          <a:blip r:embed="rId2"/>
          <a:srcRect/>
          <a:stretch>
            <a:fillRect/>
          </a:stretch>
        </p:blipFill>
        <p:spPr bwMode="auto">
          <a:xfrm>
            <a:off x="642909" y="928670"/>
            <a:ext cx="4180691" cy="2714644"/>
          </a:xfrm>
          <a:prstGeom prst="rect">
            <a:avLst/>
          </a:prstGeom>
          <a:noFill/>
        </p:spPr>
      </p:pic>
      <p:pic>
        <p:nvPicPr>
          <p:cNvPr id="4" name="Picture 2" descr="C:\Users\SPRING\Desktop\New folder (4)\New folder (3)\IMG-20210327-WA0002.jpg"/>
          <p:cNvPicPr>
            <a:picLocks noChangeAspect="1" noChangeArrowheads="1"/>
          </p:cNvPicPr>
          <p:nvPr/>
        </p:nvPicPr>
        <p:blipFill>
          <a:blip r:embed="rId3"/>
          <a:srcRect/>
          <a:stretch>
            <a:fillRect/>
          </a:stretch>
        </p:blipFill>
        <p:spPr bwMode="auto">
          <a:xfrm>
            <a:off x="5286380" y="2080128"/>
            <a:ext cx="3357586" cy="4621194"/>
          </a:xfrm>
          <a:prstGeom prst="rect">
            <a:avLst/>
          </a:prstGeom>
          <a:noFill/>
        </p:spPr>
      </p:pic>
    </p:spTree>
  </p:cSld>
  <p:clrMapOvr>
    <a:masterClrMapping/>
  </p:clrMapOvr>
  <p:transition>
    <p:newsflash/>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C:\Users\compag\Desktop\New folder\IMG-20210327-WA0035.jpg"/>
          <p:cNvPicPr>
            <a:picLocks noChangeAspect="1" noChangeArrowheads="1"/>
          </p:cNvPicPr>
          <p:nvPr/>
        </p:nvPicPr>
        <p:blipFill>
          <a:blip r:embed="rId2"/>
          <a:srcRect/>
          <a:stretch>
            <a:fillRect/>
          </a:stretch>
        </p:blipFill>
        <p:spPr bwMode="auto">
          <a:xfrm>
            <a:off x="2643174" y="4196958"/>
            <a:ext cx="4357718" cy="2518190"/>
          </a:xfrm>
          <a:prstGeom prst="rect">
            <a:avLst/>
          </a:prstGeom>
          <a:noFill/>
        </p:spPr>
      </p:pic>
      <p:pic>
        <p:nvPicPr>
          <p:cNvPr id="2050" name="Picture 2"/>
          <p:cNvPicPr>
            <a:picLocks noChangeAspect="1" noChangeArrowheads="1"/>
          </p:cNvPicPr>
          <p:nvPr/>
        </p:nvPicPr>
        <p:blipFill>
          <a:blip r:embed="rId3"/>
          <a:srcRect/>
          <a:stretch>
            <a:fillRect/>
          </a:stretch>
        </p:blipFill>
        <p:spPr bwMode="auto">
          <a:xfrm>
            <a:off x="357175" y="285728"/>
            <a:ext cx="3101032" cy="3786213"/>
          </a:xfrm>
          <a:prstGeom prst="rect">
            <a:avLst/>
          </a:prstGeom>
          <a:noFill/>
          <a:ln w="9525">
            <a:noFill/>
            <a:miter lim="800000"/>
            <a:headEnd/>
            <a:tailEnd/>
          </a:ln>
          <a:effectLst/>
        </p:spPr>
      </p:pic>
      <p:pic>
        <p:nvPicPr>
          <p:cNvPr id="2051" name="Picture 3"/>
          <p:cNvPicPr>
            <a:picLocks noChangeAspect="1" noChangeArrowheads="1"/>
          </p:cNvPicPr>
          <p:nvPr/>
        </p:nvPicPr>
        <p:blipFill>
          <a:blip r:embed="rId4"/>
          <a:srcRect/>
          <a:stretch>
            <a:fillRect/>
          </a:stretch>
        </p:blipFill>
        <p:spPr bwMode="auto">
          <a:xfrm>
            <a:off x="5072067" y="214289"/>
            <a:ext cx="3879146" cy="3708489"/>
          </a:xfrm>
          <a:prstGeom prst="rect">
            <a:avLst/>
          </a:prstGeom>
          <a:noFill/>
          <a:ln w="9525">
            <a:noFill/>
            <a:miter lim="800000"/>
            <a:headEnd/>
            <a:tailEnd/>
          </a:ln>
          <a:effectLst/>
        </p:spPr>
      </p:pic>
    </p:spTree>
  </p:cSld>
  <p:clrMapOvr>
    <a:masterClrMapping/>
  </p:clrMapOvr>
  <p:transition>
    <p:plus/>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C:\Users\SPRING\Desktop\New folder (4)\New folder\IMG-20210225-WA0053.jpg"/>
          <p:cNvPicPr>
            <a:picLocks noChangeAspect="1" noChangeArrowheads="1"/>
          </p:cNvPicPr>
          <p:nvPr/>
        </p:nvPicPr>
        <p:blipFill>
          <a:blip r:embed="rId2"/>
          <a:srcRect/>
          <a:stretch>
            <a:fillRect/>
          </a:stretch>
        </p:blipFill>
        <p:spPr bwMode="auto">
          <a:xfrm>
            <a:off x="0" y="0"/>
            <a:ext cx="9144000" cy="6858000"/>
          </a:xfrm>
          <a:prstGeom prst="rect">
            <a:avLst/>
          </a:prstGeom>
          <a:noFill/>
        </p:spPr>
      </p:pic>
    </p:spTree>
  </p:cSld>
  <p:clrMapOvr>
    <a:masterClrMapping/>
  </p:clrMapOvr>
  <p:transition>
    <p:cover dir="lu"/>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SPRING\Desktop\New folder (4)\New folder (3)\IMG-20210304-WA0003.jpg"/>
          <p:cNvPicPr>
            <a:picLocks noChangeAspect="1" noChangeArrowheads="1"/>
          </p:cNvPicPr>
          <p:nvPr/>
        </p:nvPicPr>
        <p:blipFill>
          <a:blip r:embed="rId2"/>
          <a:srcRect/>
          <a:stretch>
            <a:fillRect/>
          </a:stretch>
        </p:blipFill>
        <p:spPr bwMode="auto">
          <a:xfrm>
            <a:off x="428596" y="214290"/>
            <a:ext cx="3090850" cy="3090850"/>
          </a:xfrm>
          <a:prstGeom prst="rect">
            <a:avLst/>
          </a:prstGeom>
          <a:noFill/>
        </p:spPr>
      </p:pic>
      <p:pic>
        <p:nvPicPr>
          <p:cNvPr id="3075" name="Picture 3" descr="C:\Users\SPRING\Desktop\New folder (4)\New folder (3)\IMG-20210314-WA0004.jpg"/>
          <p:cNvPicPr>
            <a:picLocks noChangeAspect="1" noChangeArrowheads="1"/>
          </p:cNvPicPr>
          <p:nvPr/>
        </p:nvPicPr>
        <p:blipFill>
          <a:blip r:embed="rId3"/>
          <a:srcRect/>
          <a:stretch>
            <a:fillRect/>
          </a:stretch>
        </p:blipFill>
        <p:spPr bwMode="auto">
          <a:xfrm>
            <a:off x="5715008" y="195274"/>
            <a:ext cx="3090850" cy="3090850"/>
          </a:xfrm>
          <a:prstGeom prst="rect">
            <a:avLst/>
          </a:prstGeom>
          <a:noFill/>
        </p:spPr>
      </p:pic>
      <p:pic>
        <p:nvPicPr>
          <p:cNvPr id="3076" name="Picture 4" descr="C:\Users\SPRING\Desktop\New folder (4)\New folder (3)\IMG-20210314-WA0005.jpg"/>
          <p:cNvPicPr>
            <a:picLocks noChangeAspect="1" noChangeArrowheads="1"/>
          </p:cNvPicPr>
          <p:nvPr/>
        </p:nvPicPr>
        <p:blipFill>
          <a:blip r:embed="rId4"/>
          <a:srcRect/>
          <a:stretch>
            <a:fillRect/>
          </a:stretch>
        </p:blipFill>
        <p:spPr bwMode="auto">
          <a:xfrm>
            <a:off x="3143240" y="3357562"/>
            <a:ext cx="3376602" cy="3376602"/>
          </a:xfrm>
          <a:prstGeom prst="rect">
            <a:avLst/>
          </a:prstGeom>
          <a:noFill/>
        </p:spPr>
      </p:pic>
    </p:spTree>
  </p:cSld>
  <p:clrMapOvr>
    <a:masterClrMapping/>
  </p:clrMapOvr>
  <p:transition>
    <p:pull/>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SPRING\Desktop\New folder (4)\New folder (3)\IMG-20210315-WA0004.jpg"/>
          <p:cNvPicPr>
            <a:picLocks noChangeAspect="1" noChangeArrowheads="1"/>
          </p:cNvPicPr>
          <p:nvPr/>
        </p:nvPicPr>
        <p:blipFill>
          <a:blip r:embed="rId2" cstate="print"/>
          <a:srcRect/>
          <a:stretch>
            <a:fillRect/>
          </a:stretch>
        </p:blipFill>
        <p:spPr bwMode="auto">
          <a:xfrm>
            <a:off x="285720" y="214290"/>
            <a:ext cx="2857520" cy="2857520"/>
          </a:xfrm>
          <a:prstGeom prst="rect">
            <a:avLst/>
          </a:prstGeom>
          <a:noFill/>
        </p:spPr>
      </p:pic>
      <p:pic>
        <p:nvPicPr>
          <p:cNvPr id="4099" name="Picture 3" descr="C:\Users\SPRING\Desktop\New folder (4)\New folder (3)\IMG-20210322-WA0000.jpg"/>
          <p:cNvPicPr>
            <a:picLocks noChangeAspect="1" noChangeArrowheads="1"/>
          </p:cNvPicPr>
          <p:nvPr/>
        </p:nvPicPr>
        <p:blipFill>
          <a:blip r:embed="rId3" cstate="print"/>
          <a:srcRect/>
          <a:stretch>
            <a:fillRect/>
          </a:stretch>
        </p:blipFill>
        <p:spPr bwMode="auto">
          <a:xfrm>
            <a:off x="5929322" y="214290"/>
            <a:ext cx="2928926" cy="2928926"/>
          </a:xfrm>
          <a:prstGeom prst="rect">
            <a:avLst/>
          </a:prstGeom>
          <a:noFill/>
        </p:spPr>
      </p:pic>
      <p:pic>
        <p:nvPicPr>
          <p:cNvPr id="2050" name="Picture 2" descr="C:\Users\SPRING\Desktop\New folder (4)\New folder (3)\IMG-20210327-WA0001.jpg"/>
          <p:cNvPicPr>
            <a:picLocks noChangeAspect="1" noChangeArrowheads="1"/>
          </p:cNvPicPr>
          <p:nvPr/>
        </p:nvPicPr>
        <p:blipFill>
          <a:blip r:embed="rId4"/>
          <a:srcRect/>
          <a:stretch>
            <a:fillRect/>
          </a:stretch>
        </p:blipFill>
        <p:spPr bwMode="auto">
          <a:xfrm>
            <a:off x="2643174" y="3214686"/>
            <a:ext cx="3429024" cy="3429024"/>
          </a:xfrm>
          <a:prstGeom prst="rect">
            <a:avLst/>
          </a:prstGeom>
          <a:noFill/>
        </p:spPr>
      </p:pic>
    </p:spTree>
  </p:cSld>
  <p:clrMapOvr>
    <a:masterClrMapping/>
  </p:clrMapOvr>
  <p:transition>
    <p:pull dir="ld"/>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85852" y="920196"/>
            <a:ext cx="7000924" cy="5509200"/>
          </a:xfrm>
          <a:prstGeom prst="rect">
            <a:avLst/>
          </a:prstGeom>
          <a:noFill/>
        </p:spPr>
        <p:txBody>
          <a:bodyPr wrap="square" rtlCol="0">
            <a:spAutoFit/>
          </a:bodyPr>
          <a:lstStyle/>
          <a:p>
            <a:pPr algn="ctr"/>
            <a:r>
              <a:rPr lang="en-US" sz="3200" b="1" dirty="0" smtClean="0">
                <a:solidFill>
                  <a:srgbClr val="FFFF00"/>
                </a:solidFill>
                <a:latin typeface="Arabic Typesetting" pitchFamily="66" charset="-78"/>
                <a:cs typeface="Arabic Typesetting" pitchFamily="66" charset="-78"/>
              </a:rPr>
              <a:t>SO A SHORT SUMMARY OF MARCH</a:t>
            </a:r>
          </a:p>
          <a:p>
            <a:pPr algn="ctr"/>
            <a:endParaRPr lang="en-US" sz="3200" b="1" dirty="0" smtClean="0">
              <a:solidFill>
                <a:srgbClr val="FFFF00"/>
              </a:solidFill>
              <a:latin typeface="Arabic Typesetting" pitchFamily="66" charset="-78"/>
              <a:cs typeface="Arabic Typesetting" pitchFamily="66" charset="-78"/>
            </a:endParaRPr>
          </a:p>
          <a:p>
            <a:pPr algn="ctr"/>
            <a:r>
              <a:rPr lang="en-US" sz="3200" b="1" dirty="0" smtClean="0">
                <a:solidFill>
                  <a:srgbClr val="FFFF00"/>
                </a:solidFill>
                <a:latin typeface="Arabic Typesetting" pitchFamily="66" charset="-78"/>
                <a:cs typeface="Arabic Typesetting" pitchFamily="66" charset="-78"/>
              </a:rPr>
              <a:t>PROJECTS 13 TO 22 HAPPENED </a:t>
            </a:r>
          </a:p>
          <a:p>
            <a:pPr algn="ctr"/>
            <a:endParaRPr lang="en-US" sz="3200" b="1" dirty="0" smtClean="0">
              <a:solidFill>
                <a:srgbClr val="FFFF00"/>
              </a:solidFill>
              <a:latin typeface="Arabic Typesetting" pitchFamily="66" charset="-78"/>
              <a:cs typeface="Arabic Typesetting" pitchFamily="66" charset="-78"/>
            </a:endParaRPr>
          </a:p>
          <a:p>
            <a:pPr algn="ctr"/>
            <a:r>
              <a:rPr lang="en-US" sz="3200" b="1" dirty="0" smtClean="0">
                <a:solidFill>
                  <a:srgbClr val="FFFF00"/>
                </a:solidFill>
                <a:latin typeface="Arabic Typesetting" pitchFamily="66" charset="-78"/>
                <a:cs typeface="Arabic Typesetting" pitchFamily="66" charset="-78"/>
              </a:rPr>
              <a:t>PROJECT 15 WP HAD 25 PROGRAMMES </a:t>
            </a:r>
          </a:p>
          <a:p>
            <a:pPr algn="ctr"/>
            <a:endParaRPr lang="en-US" sz="3200" b="1" dirty="0" smtClean="0">
              <a:solidFill>
                <a:srgbClr val="FFFF00"/>
              </a:solidFill>
              <a:latin typeface="Arabic Typesetting" pitchFamily="66" charset="-78"/>
              <a:cs typeface="Arabic Typesetting" pitchFamily="66" charset="-78"/>
            </a:endParaRPr>
          </a:p>
          <a:p>
            <a:pPr algn="ctr"/>
            <a:r>
              <a:rPr lang="en-US" sz="3200" b="1" dirty="0" smtClean="0">
                <a:solidFill>
                  <a:srgbClr val="FFFF00"/>
                </a:solidFill>
                <a:latin typeface="Arabic Typesetting" pitchFamily="66" charset="-78"/>
                <a:cs typeface="Arabic Typesetting" pitchFamily="66" charset="-78"/>
              </a:rPr>
              <a:t>NOGS RECOGNITION IN VARIOUS FORUMS </a:t>
            </a:r>
          </a:p>
          <a:p>
            <a:pPr algn="ctr"/>
            <a:endParaRPr lang="en-US" sz="3200" b="1" dirty="0" smtClean="0">
              <a:solidFill>
                <a:srgbClr val="FFFF00"/>
              </a:solidFill>
              <a:latin typeface="Arabic Typesetting" pitchFamily="66" charset="-78"/>
              <a:cs typeface="Arabic Typesetting" pitchFamily="66" charset="-78"/>
            </a:endParaRPr>
          </a:p>
          <a:p>
            <a:pPr algn="ctr"/>
            <a:r>
              <a:rPr lang="en-US" sz="3200" b="1" dirty="0" smtClean="0">
                <a:solidFill>
                  <a:srgbClr val="FFFF00"/>
                </a:solidFill>
                <a:latin typeface="Arabic Typesetting" pitchFamily="66" charset="-78"/>
                <a:cs typeface="Arabic Typesetting" pitchFamily="66" charset="-78"/>
              </a:rPr>
              <a:t>AWARDS RECEIVED BY NOGSIANS </a:t>
            </a:r>
          </a:p>
          <a:p>
            <a:pPr algn="ctr"/>
            <a:endParaRPr lang="en-US" sz="3200" b="1" dirty="0" smtClean="0">
              <a:solidFill>
                <a:srgbClr val="FFFF00"/>
              </a:solidFill>
              <a:latin typeface="Arabic Typesetting" pitchFamily="66" charset="-78"/>
              <a:cs typeface="Arabic Typesetting" pitchFamily="66" charset="-78"/>
            </a:endParaRPr>
          </a:p>
          <a:p>
            <a:pPr algn="ctr"/>
            <a:endParaRPr lang="en-US" sz="3200" b="1" dirty="0">
              <a:solidFill>
                <a:srgbClr val="FFFF00"/>
              </a:solidFill>
              <a:latin typeface="Arabic Typesetting" pitchFamily="66" charset="-78"/>
              <a:cs typeface="Arabic Typesetting" pitchFamily="66" charset="-78"/>
            </a:endParaRPr>
          </a:p>
        </p:txBody>
      </p:sp>
    </p:spTree>
  </p:cSld>
  <p:clrMapOvr>
    <a:masterClrMapping/>
  </p:clrMapOvr>
  <p:transition>
    <p:dissolve/>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D:\SP MAM\THANK YOU\tu 12.png"/>
          <p:cNvPicPr>
            <a:picLocks noChangeAspect="1" noChangeArrowheads="1"/>
          </p:cNvPicPr>
          <p:nvPr/>
        </p:nvPicPr>
        <p:blipFill>
          <a:blip r:embed="rId2"/>
          <a:srcRect/>
          <a:stretch>
            <a:fillRect/>
          </a:stretch>
        </p:blipFill>
        <p:spPr bwMode="auto">
          <a:xfrm>
            <a:off x="1500166" y="714356"/>
            <a:ext cx="6314210" cy="5214974"/>
          </a:xfrm>
          <a:prstGeom prst="rect">
            <a:avLst/>
          </a:prstGeom>
          <a:noFill/>
        </p:spPr>
      </p:pic>
    </p:spTree>
  </p:cSld>
  <p:clrMapOvr>
    <a:masterClrMapping/>
  </p:clrMapOvr>
  <p:transition>
    <p:dissolv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SPRING\Desktop\New folder (4)\New folder (3)\IMG-20210323-WA0156.jpg"/>
          <p:cNvPicPr>
            <a:picLocks noChangeAspect="1" noChangeArrowheads="1"/>
          </p:cNvPicPr>
          <p:nvPr/>
        </p:nvPicPr>
        <p:blipFill>
          <a:blip r:embed="rId2"/>
          <a:srcRect/>
          <a:stretch>
            <a:fillRect/>
          </a:stretch>
        </p:blipFill>
        <p:spPr bwMode="auto">
          <a:xfrm>
            <a:off x="353386" y="4071942"/>
            <a:ext cx="3861424" cy="2571768"/>
          </a:xfrm>
          <a:prstGeom prst="rect">
            <a:avLst/>
          </a:prstGeom>
          <a:noFill/>
        </p:spPr>
      </p:pic>
      <p:pic>
        <p:nvPicPr>
          <p:cNvPr id="5123" name="Picture 3"/>
          <p:cNvPicPr>
            <a:picLocks noChangeAspect="1" noChangeArrowheads="1"/>
          </p:cNvPicPr>
          <p:nvPr/>
        </p:nvPicPr>
        <p:blipFill>
          <a:blip r:embed="rId3"/>
          <a:srcRect/>
          <a:stretch>
            <a:fillRect/>
          </a:stretch>
        </p:blipFill>
        <p:spPr bwMode="auto">
          <a:xfrm>
            <a:off x="5072066" y="214290"/>
            <a:ext cx="2786082" cy="3666390"/>
          </a:xfrm>
          <a:prstGeom prst="rect">
            <a:avLst/>
          </a:prstGeom>
          <a:noFill/>
          <a:ln w="9525">
            <a:noFill/>
            <a:miter lim="800000"/>
            <a:headEnd/>
            <a:tailEnd/>
          </a:ln>
          <a:effectLst/>
        </p:spPr>
      </p:pic>
      <p:pic>
        <p:nvPicPr>
          <p:cNvPr id="5124" name="Picture 4"/>
          <p:cNvPicPr>
            <a:picLocks noChangeAspect="1" noChangeArrowheads="1"/>
          </p:cNvPicPr>
          <p:nvPr/>
        </p:nvPicPr>
        <p:blipFill>
          <a:blip r:embed="rId4"/>
          <a:srcRect/>
          <a:stretch>
            <a:fillRect/>
          </a:stretch>
        </p:blipFill>
        <p:spPr bwMode="auto">
          <a:xfrm>
            <a:off x="785786" y="214290"/>
            <a:ext cx="2857520" cy="3631943"/>
          </a:xfrm>
          <a:prstGeom prst="rect">
            <a:avLst/>
          </a:prstGeom>
          <a:noFill/>
          <a:ln w="9525">
            <a:noFill/>
            <a:miter lim="800000"/>
            <a:headEnd/>
            <a:tailEnd/>
          </a:ln>
          <a:effectLst/>
        </p:spPr>
      </p:pic>
      <p:pic>
        <p:nvPicPr>
          <p:cNvPr id="5125" name="Picture 5" descr="C:\Users\SPRING\Desktop\New folder (4)\New folder (3)\IMG-20210323-WA0161.jpg"/>
          <p:cNvPicPr>
            <a:picLocks noChangeAspect="1" noChangeArrowheads="1"/>
          </p:cNvPicPr>
          <p:nvPr/>
        </p:nvPicPr>
        <p:blipFill>
          <a:blip r:embed="rId5"/>
          <a:srcRect/>
          <a:stretch>
            <a:fillRect/>
          </a:stretch>
        </p:blipFill>
        <p:spPr bwMode="auto">
          <a:xfrm>
            <a:off x="4714876" y="4071941"/>
            <a:ext cx="3857652" cy="2569257"/>
          </a:xfrm>
          <a:prstGeom prst="rect">
            <a:avLst/>
          </a:prstGeom>
          <a:noFill/>
        </p:spPr>
      </p:pic>
    </p:spTree>
  </p:cSld>
  <p:clrMapOvr>
    <a:masterClrMapping/>
  </p:clrMapOvr>
  <p:transition>
    <p:pull dir="d"/>
  </p:transition>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Verve">
  <a:themeElements>
    <a:clrScheme name="Opulent">
      <a:dk1>
        <a:sysClr val="windowText" lastClr="000000"/>
      </a:dk1>
      <a:lt1>
        <a:sysClr val="window" lastClr="FFFFFF"/>
      </a:lt1>
      <a:dk2>
        <a:srgbClr val="B13F9A"/>
      </a:dk2>
      <a:lt2>
        <a:srgbClr val="F4E7ED"/>
      </a:lt2>
      <a:accent1>
        <a:srgbClr val="B83D68"/>
      </a:accent1>
      <a:accent2>
        <a:srgbClr val="AC66BB"/>
      </a:accent2>
      <a:accent3>
        <a:srgbClr val="DE6C36"/>
      </a:accent3>
      <a:accent4>
        <a:srgbClr val="F9B639"/>
      </a:accent4>
      <a:accent5>
        <a:srgbClr val="CF6DA4"/>
      </a:accent5>
      <a:accent6>
        <a:srgbClr val="FA8D3D"/>
      </a:accent6>
      <a:hlink>
        <a:srgbClr val="FFDE66"/>
      </a:hlink>
      <a:folHlink>
        <a:srgbClr val="D490C5"/>
      </a:folHlink>
    </a:clrScheme>
    <a:fontScheme name="Verve">
      <a:majorFont>
        <a:latin typeface="Century Gothic"/>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inorFont>
    </a:fontScheme>
    <a:fmtScheme name="Verve">
      <a:fillStyleLst>
        <a:solidFill>
          <a:schemeClr val="phClr"/>
        </a:solidFill>
        <a:gradFill rotWithShape="1">
          <a:gsLst>
            <a:gs pos="0">
              <a:schemeClr val="phClr">
                <a:tint val="10000"/>
                <a:satMod val="300000"/>
              </a:schemeClr>
            </a:gs>
            <a:gs pos="34000">
              <a:schemeClr val="phClr">
                <a:tint val="13500"/>
                <a:satMod val="250000"/>
              </a:schemeClr>
            </a:gs>
            <a:gs pos="100000">
              <a:schemeClr val="phClr">
                <a:tint val="60000"/>
                <a:satMod val="200000"/>
              </a:schemeClr>
            </a:gs>
          </a:gsLst>
          <a:path path="circle">
            <a:fillToRect l="50000" t="155000" r="50000" b="-55000"/>
          </a:path>
        </a:gradFill>
        <a:gradFill rotWithShape="1">
          <a:gsLst>
            <a:gs pos="0">
              <a:schemeClr val="phClr">
                <a:tint val="60000"/>
                <a:satMod val="160000"/>
              </a:schemeClr>
            </a:gs>
            <a:gs pos="46000">
              <a:schemeClr val="phClr">
                <a:tint val="86000"/>
                <a:satMod val="160000"/>
              </a:schemeClr>
            </a:gs>
            <a:gs pos="100000">
              <a:schemeClr val="phClr">
                <a:shade val="40000"/>
                <a:satMod val="160000"/>
              </a:schemeClr>
            </a:gs>
          </a:gsLst>
          <a:path path="circle">
            <a:fillToRect l="50000" t="155000" r="50000" b="-55000"/>
          </a:path>
        </a:gradFill>
      </a:fillStyleLst>
      <a:lnStyleLst>
        <a:ln w="9525" cap="flat" cmpd="sng" algn="ctr">
          <a:solidFill>
            <a:schemeClr val="phClr">
              <a:satMod val="12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63500" dist="25400" dir="14700000" algn="t" rotWithShape="0">
              <a:srgbClr val="000000">
                <a:alpha val="50000"/>
              </a:srgbClr>
            </a:outerShdw>
          </a:effectLst>
        </a:effectStyle>
        <a:effectStyle>
          <a:effectLst>
            <a:outerShdw blurRad="50800" dist="38100" dir="14700000" algn="t" rotWithShape="0">
              <a:srgbClr val="000000">
                <a:alpha val="60000"/>
              </a:srgbClr>
            </a:outerShdw>
          </a:effectLst>
        </a:effectStyle>
        <a:effectStyle>
          <a:effectLst>
            <a:outerShdw blurRad="50800" dist="38100" dir="14700000" algn="t" rotWithShape="0">
              <a:srgbClr val="000000">
                <a:alpha val="60000"/>
              </a:srgbClr>
            </a:outerShdw>
          </a:effectLst>
          <a:scene3d>
            <a:camera prst="orthographicFront" fov="0">
              <a:rot lat="0" lon="0" rev="0"/>
            </a:camera>
            <a:lightRig rig="contrasting" dir="t">
              <a:rot lat="0" lon="0" rev="3600000"/>
            </a:lightRig>
          </a:scene3d>
          <a:sp3d prstMaterial="plastic">
            <a:bevelT w="127000" h="38200" prst="relaxedInset"/>
            <a:contourClr>
              <a:schemeClr val="phClr"/>
            </a:contourClr>
          </a:sp3d>
        </a:effectStyle>
      </a:effectStyleLst>
      <a:bgFillStyleLst>
        <a:solidFill>
          <a:schemeClr val="phClr"/>
        </a:solidFill>
        <a:gradFill rotWithShape="1">
          <a:gsLst>
            <a:gs pos="0">
              <a:schemeClr val="phClr">
                <a:shade val="48000"/>
                <a:satMod val="230000"/>
              </a:schemeClr>
            </a:gs>
            <a:gs pos="60000">
              <a:schemeClr val="phClr">
                <a:shade val="92000"/>
                <a:satMod val="230000"/>
              </a:schemeClr>
            </a:gs>
            <a:gs pos="100000">
              <a:schemeClr val="phClr">
                <a:tint val="85000"/>
                <a:satMod val="400000"/>
              </a:schemeClr>
            </a:gs>
          </a:gsLst>
          <a:lin ang="5400000" scaled="0"/>
        </a:gradFill>
        <a:blipFill>
          <a:blip xmlns:r="http://schemas.openxmlformats.org/officeDocument/2006/relationships" r:embed="rId1">
            <a:duotone>
              <a:schemeClr val="phClr">
                <a:shade val="1200"/>
                <a:satMod val="150000"/>
              </a:schemeClr>
              <a:schemeClr val="phClr">
                <a:tint val="90000"/>
                <a:satMod val="150000"/>
              </a:schemeClr>
            </a:duotone>
          </a:blip>
          <a:tile tx="0" ty="0" sx="70000" sy="70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Verve</Template>
  <TotalTime>10705</TotalTime>
  <Words>850</Words>
  <Application>Microsoft Office PowerPoint</Application>
  <PresentationFormat>On-screen Show (4:3)</PresentationFormat>
  <Paragraphs>48</Paragraphs>
  <Slides>87</Slides>
  <Notes>0</Notes>
  <HiddenSlides>0</HiddenSlides>
  <MMClips>0</MMClips>
  <ScaleCrop>false</ScaleCrop>
  <HeadingPairs>
    <vt:vector size="4" baseType="variant">
      <vt:variant>
        <vt:lpstr>Theme</vt:lpstr>
      </vt:variant>
      <vt:variant>
        <vt:i4>1</vt:i4>
      </vt:variant>
      <vt:variant>
        <vt:lpstr>Slide Titles</vt:lpstr>
      </vt:variant>
      <vt:variant>
        <vt:i4>87</vt:i4>
      </vt:variant>
    </vt:vector>
  </HeadingPairs>
  <TitlesOfParts>
    <vt:vector size="88" baseType="lpstr">
      <vt:lpstr>Verve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Slide 50</vt:lpstr>
      <vt:lpstr>Slide 51</vt:lpstr>
      <vt:lpstr>Slide 52</vt:lpstr>
      <vt:lpstr>Slide 53</vt:lpstr>
      <vt:lpstr>Slide 54</vt:lpstr>
      <vt:lpstr>Slide 55</vt:lpstr>
      <vt:lpstr>Slide 56</vt:lpstr>
      <vt:lpstr>Slide 57</vt:lpstr>
      <vt:lpstr>Slide 58</vt:lpstr>
      <vt:lpstr>Slide 59</vt:lpstr>
      <vt:lpstr>Slide 60</vt:lpstr>
      <vt:lpstr>Slide 61</vt:lpstr>
      <vt:lpstr>Slide 62</vt:lpstr>
      <vt:lpstr>Slide 63</vt:lpstr>
      <vt:lpstr>Slide 64</vt:lpstr>
      <vt:lpstr>Slide 65</vt:lpstr>
      <vt:lpstr>Slide 66</vt:lpstr>
      <vt:lpstr>Slide 67</vt:lpstr>
      <vt:lpstr>Slide 68</vt:lpstr>
      <vt:lpstr>Slide 69</vt:lpstr>
      <vt:lpstr>Slide 70</vt:lpstr>
      <vt:lpstr>Slide 71</vt:lpstr>
      <vt:lpstr>Slide 72</vt:lpstr>
      <vt:lpstr>Slide 73</vt:lpstr>
      <vt:lpstr>Slide 74</vt:lpstr>
      <vt:lpstr>Slide 75</vt:lpstr>
      <vt:lpstr>Slide 76</vt:lpstr>
      <vt:lpstr>Slide 77</vt:lpstr>
      <vt:lpstr>Slide 78</vt:lpstr>
      <vt:lpstr>Slide 79</vt:lpstr>
      <vt:lpstr>Slide 80</vt:lpstr>
      <vt:lpstr>Slide 81</vt:lpstr>
      <vt:lpstr>Slide 82</vt:lpstr>
      <vt:lpstr>Slide 83</vt:lpstr>
      <vt:lpstr>Slide 84</vt:lpstr>
      <vt:lpstr>Slide 85</vt:lpstr>
      <vt:lpstr>Slide 86</vt:lpstr>
      <vt:lpstr>Slide 87</vt:lpstr>
    </vt:vector>
  </TitlesOfParts>
  <Company>CtrlSoft</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SPRING</dc:creator>
  <cp:lastModifiedBy>compag</cp:lastModifiedBy>
  <cp:revision>113</cp:revision>
  <dcterms:created xsi:type="dcterms:W3CDTF">2021-03-25T11:19:26Z</dcterms:created>
  <dcterms:modified xsi:type="dcterms:W3CDTF">2021-03-27T13:19:33Z</dcterms:modified>
</cp:coreProperties>
</file>